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63811"/>
          <c:y val="0.0476639"/>
          <c:w val="0.929741"/>
          <c:h val="0.871256"/>
        </c:manualLayout>
      </c:layout>
      <c:barChart>
        <c:barDir val="bar"/>
        <c:grouping val="clustered"/>
        <c:varyColors val="0"/>
        <c:ser>
          <c:idx val="0"/>
          <c:order val="0"/>
          <c:tx>
            <c:v/>
          </c:tx>
          <c:spPr>
            <a:solidFill>
              <a:srgbClr val="326EE0"/>
            </a:solidFill>
            <a:ln w="12700" cap="flat">
              <a:noFill/>
              <a:miter lim="400000"/>
            </a:ln>
            <a:effectLst/>
          </c:spPr>
          <c:invertIfNegative val="0"/>
          <c:dPt>
            <c:idx val="0"/>
            <c:spPr>
              <a:solidFill>
                <a:srgbClr val="326EE0"/>
              </a:solidFill>
              <a:ln w="12700" cap="flat">
                <a:noFill/>
                <a:miter lim="400000"/>
              </a:ln>
              <a:effectLst/>
            </c:spPr>
          </c:dPt>
          <c:dPt>
            <c:idx val="1"/>
            <c:spPr>
              <a:solidFill>
                <a:srgbClr val="535770"/>
              </a:solidFill>
              <a:ln w="12700" cap="flat">
                <a:noFill/>
                <a:miter lim="400000"/>
              </a:ln>
              <a:effectLst/>
            </c:spPr>
          </c:dPt>
          <c:dLbls>
            <c:dLbl>
              <c:idx val="0"/>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1"/>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showLeaderLines val="0"/>
          </c:dLbls>
          <c:cat>
            <c:strLit>
              <c:ptCount val="2"/>
              <c:pt idx="0">
                <c:v>2020</c:v>
              </c:pt>
              <c:pt idx="1">
                <c:v>2021</c:v>
              </c:pt>
            </c:strLit>
          </c:cat>
          <c:val>
            <c:numLit>
              <c:ptCount val="2"/>
              <c:pt idx="0">
                <c:v>130.000000</c:v>
              </c:pt>
              <c:pt idx="1">
                <c:v>570.000000</c:v>
              </c:pt>
            </c:numLit>
          </c:val>
        </c:ser>
        <c:gapWidth val="40"/>
        <c:overlap val="-50"/>
        <c:axId val="2094734552"/>
        <c:axId val="2094734553"/>
      </c:barChart>
      <c:catAx>
        <c:axId val="2094734552"/>
        <c:scaling>
          <c:orientation val="maxMin"/>
        </c:scaling>
        <c:delete val="0"/>
        <c:axPos val="l"/>
        <c:numFmt formatCode="General" sourceLinked="0"/>
        <c:majorTickMark val="none"/>
        <c:minorTickMark val="none"/>
        <c:tickLblPos val="nextTo"/>
        <c:spPr>
          <a:ln w="12700" cap="flat">
            <a:noFill/>
            <a:prstDash val="solid"/>
            <a:miter lim="800000"/>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b"/>
        <c:majorGridlines>
          <c:spPr>
            <a:ln w="12700" cap="flat">
              <a:solidFill>
                <a:srgbClr val="2F2F2F"/>
              </a:solidFill>
              <a:prstDash val="solid"/>
              <a:miter lim="400000"/>
            </a:ln>
          </c:spPr>
        </c:majorGridlines>
        <c:numFmt formatCode="General" sourceLinked="0"/>
        <c:majorTickMark val="none"/>
        <c:minorTickMark val="none"/>
        <c:tickLblPos val="high"/>
        <c:spPr>
          <a:ln w="12700" cap="flat">
            <a:noFill/>
            <a:prstDash val="solid"/>
            <a:miter lim="800000"/>
          </a:ln>
        </c:spPr>
        <c:txPr>
          <a:bodyPr rot="0"/>
          <a:lstStyle/>
          <a:p>
            <a:pPr>
              <a:defRPr b="0" i="0" strike="noStrike" sz="2800" u="none">
                <a:solidFill>
                  <a:srgbClr val="FFFFFF"/>
                </a:solidFill>
                <a:latin typeface="Arial"/>
              </a:defRPr>
            </a:pPr>
          </a:p>
        </c:txPr>
        <c:crossAx val="2094734552"/>
        <c:crosses val="autoZero"/>
        <c:crossBetween val="between"/>
        <c:majorUnit val="150"/>
        <c:minorUnit val="7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64642"/>
          <c:y val="0.0425217"/>
          <c:w val="0.948536"/>
          <c:h val="0.834435"/>
        </c:manualLayout>
      </c:layout>
      <c:barChart>
        <c:barDir val="col"/>
        <c:grouping val="clustered"/>
        <c:varyColors val="0"/>
        <c:ser>
          <c:idx val="0"/>
          <c:order val="0"/>
          <c:tx>
            <c:strRef>
              <c:f>Sheet1!$A$2</c:f>
              <c:strCache>
                <c:ptCount val="1"/>
                <c:pt idx="0">
                  <c:v>cluster</c:v>
                </c:pt>
              </c:strCache>
            </c:strRef>
          </c:tx>
          <c:spPr>
            <a:solidFill>
              <a:srgbClr val="326EE0"/>
            </a:solidFill>
            <a:ln w="12700" cap="flat">
              <a:noFill/>
              <a:miter lim="400000"/>
            </a:ln>
            <a:effectLst/>
          </c:spPr>
          <c:invertIfNegative val="0"/>
          <c:dLbls>
            <c:numFmt formatCode="#,##0" sourceLinked="0"/>
            <c:txPr>
              <a:bodyPr/>
              <a:lstStyle/>
              <a:p>
                <a:pPr>
                  <a:defRPr b="0" i="0" strike="noStrike" sz="2800" u="none">
                    <a:solidFill>
                      <a:srgbClr val="000000"/>
                    </a:solidFill>
                    <a:latin typeface="Arial"/>
                  </a:defRPr>
                </a:pPr>
              </a:p>
            </c:txPr>
            <c:dLblPos val="ctr"/>
            <c:showLegendKey val="0"/>
            <c:showVal val="1"/>
            <c:showCatName val="0"/>
            <c:showSerName val="0"/>
            <c:showPercent val="0"/>
            <c:showBubbleSize val="0"/>
            <c:showLeaderLines val="0"/>
          </c:dLbls>
          <c:trendline>
            <c:spPr>
              <a:noFill/>
              <a:ln w="25400" cap="flat">
                <a:solidFill>
                  <a:srgbClr val="333333"/>
                </a:solidFill>
                <a:prstDash val="solid"/>
                <a:miter lim="400000"/>
              </a:ln>
              <a:effectLst>
                <a:outerShdw sx="100000" sy="100000" kx="0" ky="0" algn="tl" rotWithShape="1" blurRad="12700" dist="25400" dir="7320000">
                  <a:srgbClr val="000000">
                    <a:alpha val="25000"/>
                  </a:srgbClr>
                </a:outerShdw>
              </a:effectLst>
            </c:spPr>
            <c:trendlineType val="linear"/>
            <c:forward val="0"/>
            <c:backward val="0"/>
            <c:dispRSqr val="0"/>
            <c:dispEq val="0"/>
          </c:trendline>
          <c:cat>
            <c:strRef>
              <c:f>Sheet1!$B$1:$C$1</c:f>
              <c:strCache>
                <c:ptCount val="2"/>
                <c:pt idx="0">
                  <c:v>2020</c:v>
                </c:pt>
                <c:pt idx="1">
                  <c:v>2021</c:v>
                </c:pt>
              </c:strCache>
            </c:strRef>
          </c:cat>
          <c:val>
            <c:numRef>
              <c:f>Sheet1!$B$2:$C$2</c:f>
              <c:numCache>
                <c:ptCount val="2"/>
                <c:pt idx="0">
                  <c:v>130.000000</c:v>
                </c:pt>
                <c:pt idx="1">
                  <c:v>570.000000</c:v>
                </c:pt>
              </c:numCache>
            </c:numRef>
          </c:val>
        </c:ser>
        <c:ser>
          <c:idx val="1"/>
          <c:order val="1"/>
          <c:tx>
            <c:strRef>
              <c:f>Sheet1!$A$3</c:f>
              <c:strCache>
                <c:ptCount val="1"/>
                <c:pt idx="0">
                  <c:v>node</c:v>
                </c:pt>
              </c:strCache>
            </c:strRef>
          </c:tx>
          <c:spPr>
            <a:solidFill>
              <a:srgbClr val="545770"/>
            </a:solidFill>
            <a:ln w="12700" cap="flat">
              <a:noFill/>
              <a:miter lim="400000"/>
            </a:ln>
            <a:effectLst/>
          </c:spPr>
          <c:invertIfNegative val="0"/>
          <c:dLbls>
            <c:numFmt formatCode="#,##0" sourceLinked="0"/>
            <c:txPr>
              <a:bodyPr/>
              <a:lstStyle/>
              <a:p>
                <a:pPr>
                  <a:defRPr b="0" i="0" strike="noStrike" sz="2800" u="none">
                    <a:solidFill>
                      <a:srgbClr val="000000"/>
                    </a:solidFill>
                    <a:latin typeface="Arial"/>
                  </a:defRPr>
                </a:pPr>
              </a:p>
            </c:txPr>
            <c:dLblPos val="ctr"/>
            <c:showLegendKey val="0"/>
            <c:showVal val="1"/>
            <c:showCatName val="0"/>
            <c:showSerName val="0"/>
            <c:showPercent val="0"/>
            <c:showBubbleSize val="0"/>
            <c:showLeaderLines val="0"/>
          </c:dLbls>
          <c:trendline>
            <c:spPr>
              <a:noFill/>
              <a:ln w="25400" cap="flat">
                <a:solidFill>
                  <a:srgbClr val="333333"/>
                </a:solidFill>
                <a:prstDash val="solid"/>
                <a:miter lim="400000"/>
              </a:ln>
              <a:effectLst>
                <a:outerShdw sx="100000" sy="100000" kx="0" ky="0" algn="tl" rotWithShape="1" blurRad="12700" dist="25400" dir="7320000">
                  <a:srgbClr val="000000">
                    <a:alpha val="25000"/>
                  </a:srgbClr>
                </a:outerShdw>
              </a:effectLst>
            </c:spPr>
            <c:trendlineType val="linear"/>
            <c:forward val="0"/>
            <c:backward val="0"/>
            <c:dispRSqr val="0"/>
            <c:dispEq val="0"/>
          </c:trendline>
          <c:cat>
            <c:strRef>
              <c:f>Sheet1!$B$1:$C$1</c:f>
              <c:strCache>
                <c:ptCount val="2"/>
                <c:pt idx="0">
                  <c:v>2020</c:v>
                </c:pt>
                <c:pt idx="1">
                  <c:v>2021</c:v>
                </c:pt>
              </c:strCache>
            </c:strRef>
          </c:cat>
          <c:val>
            <c:numRef>
              <c:f>Sheet1!$B$3:$C$3</c:f>
              <c:numCache>
                <c:ptCount val="2"/>
                <c:pt idx="0">
                  <c:v>2000.000000</c:v>
                </c:pt>
                <c:pt idx="1">
                  <c:v>8700.000000</c:v>
                </c:pt>
              </c:numCache>
            </c:numRef>
          </c:val>
        </c:ser>
        <c:gapWidth val="70"/>
        <c:overlap val="-10"/>
        <c:axId val="2094734552"/>
        <c:axId val="2094734553"/>
      </c:barChart>
      <c:catAx>
        <c:axId val="2094734552"/>
        <c:scaling>
          <c:orientation val="minMax"/>
        </c:scaling>
        <c:delete val="0"/>
        <c:axPos val="b"/>
        <c:numFmt formatCode="General" sourceLinked="0"/>
        <c:majorTickMark val="none"/>
        <c:minorTickMark val="none"/>
        <c:tickLblPos val="low"/>
        <c:spPr>
          <a:ln w="50800" cap="flat">
            <a:noFill/>
            <a:prstDash val="solid"/>
            <a:miter lim="800000"/>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2F2F2F"/>
              </a:solidFill>
              <a:prstDash val="solid"/>
              <a:miter lim="400000"/>
            </a:ln>
          </c:spPr>
        </c:majorGridlines>
        <c:numFmt formatCode="General" sourceLinked="0"/>
        <c:majorTickMark val="none"/>
        <c:minorTickMark val="none"/>
        <c:tickLblPos val="nextTo"/>
        <c:spPr>
          <a:ln w="50800" cap="flat">
            <a:noFill/>
            <a:prstDash val="solid"/>
            <a:miter lim="800000"/>
          </a:ln>
        </c:spPr>
        <c:txPr>
          <a:bodyPr rot="0"/>
          <a:lstStyle/>
          <a:p>
            <a:pPr>
              <a:defRPr b="0" i="0" strike="noStrike" sz="2800" u="none">
                <a:solidFill>
                  <a:srgbClr val="FFFFFF"/>
                </a:solidFill>
                <a:latin typeface="Arial"/>
              </a:defRPr>
            </a:pPr>
          </a:p>
        </c:txPr>
        <c:crossAx val="2094734552"/>
        <c:crosses val="autoZero"/>
        <c:crossBetween val="between"/>
        <c:majorUnit val="1500"/>
        <c:minorUnit val="7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31034"/>
          <c:y val="0.005"/>
          <c:w val="0.813793"/>
          <c:h val="0.788085"/>
        </c:manualLayout>
      </c:layout>
      <c:pieChart>
        <c:varyColors val="0"/>
        <c:ser>
          <c:idx val="0"/>
          <c:order val="0"/>
          <c:tx>
            <c:strRef>
              <c:f>Sheet1!$A$2</c:f>
              <c:strCache>
                <c:ptCount val="1"/>
                <c:pt idx="0">
                  <c:v>地域1</c:v>
                </c:pt>
              </c:strCache>
            </c:strRef>
          </c:tx>
          <c:spPr>
            <a:solidFill>
              <a:srgbClr val="326EE0"/>
            </a:solidFill>
            <a:ln w="12700" cap="flat">
              <a:noFill/>
              <a:miter lim="400000"/>
            </a:ln>
            <a:effectLst/>
          </c:spPr>
          <c:explosion val="0"/>
          <c:dPt>
            <c:idx val="0"/>
            <c:explosion val="0"/>
            <c:spPr>
              <a:solidFill>
                <a:srgbClr val="326EE0"/>
              </a:solidFill>
              <a:ln w="12700" cap="flat">
                <a:noFill/>
                <a:miter lim="400000"/>
              </a:ln>
              <a:effectLst/>
            </c:spPr>
          </c:dPt>
          <c:dPt>
            <c:idx val="1"/>
            <c:explosion val="0"/>
            <c:spPr>
              <a:solidFill>
                <a:srgbClr val="3C404E"/>
              </a:solidFill>
              <a:ln w="12700" cap="flat">
                <a:noFill/>
                <a:miter lim="400000"/>
              </a:ln>
              <a:effectLst/>
            </c:spPr>
          </c:dPt>
          <c:dPt>
            <c:idx val="2"/>
            <c:explosion val="0"/>
            <c:spPr>
              <a:solidFill>
                <a:srgbClr val="494C5E"/>
              </a:solidFill>
              <a:ln w="12700" cap="flat">
                <a:noFill/>
                <a:miter lim="400000"/>
              </a:ln>
              <a:effectLst/>
            </c:spPr>
          </c:dPt>
          <c:dPt>
            <c:idx val="3"/>
            <c:explosion val="0"/>
            <c:spPr>
              <a:solidFill>
                <a:srgbClr val="545770"/>
              </a:solidFill>
              <a:ln w="12700" cap="flat">
                <a:noFill/>
                <a:miter lim="400000"/>
              </a:ln>
              <a:effectLst/>
            </c:spPr>
          </c:dPt>
          <c:dPt>
            <c:idx val="4"/>
            <c:explosion val="0"/>
            <c:spPr>
              <a:solidFill>
                <a:srgbClr val="686B85"/>
              </a:solidFill>
              <a:ln w="12700" cap="flat">
                <a:noFill/>
                <a:miter lim="400000"/>
              </a:ln>
              <a:effectLst/>
            </c:spPr>
          </c:dPt>
          <c:dPt>
            <c:idx val="5"/>
            <c:explosion val="0"/>
            <c:spPr>
              <a:solidFill>
                <a:srgbClr val="7C8099"/>
              </a:solidFill>
              <a:ln w="12700" cap="flat">
                <a:noFill/>
                <a:miter lim="400000"/>
              </a:ln>
              <a:effectLst/>
            </c:spPr>
          </c:dPt>
          <c:dPt>
            <c:idx val="6"/>
            <c:explosion val="0"/>
            <c:spPr>
              <a:solidFill>
                <a:srgbClr val="A1A5BF"/>
              </a:solidFill>
              <a:ln w="12700" cap="flat">
                <a:noFill/>
                <a:miter lim="400000"/>
              </a:ln>
              <a:effectLst/>
            </c:spPr>
          </c:dPt>
          <c:dPt>
            <c:idx val="7"/>
            <c:explosion val="0"/>
            <c:spPr>
              <a:solidFill>
                <a:srgbClr val="BDC4DF"/>
              </a:solidFill>
              <a:ln w="12700" cap="flat">
                <a:noFill/>
                <a:miter lim="400000"/>
              </a:ln>
              <a:effectLst/>
            </c:spPr>
          </c:dPt>
          <c:dLbls>
            <c:dLbl>
              <c:idx val="0"/>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dLbl>
            <c:dLbl>
              <c:idx val="1"/>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2"/>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3"/>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4"/>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5"/>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6"/>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7"/>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showLeaderLines val="1"/>
            <c:leaderLines>
              <c:spPr>
                <a:noFill/>
                <a:ln w="25400" cap="flat">
                  <a:solidFill>
                    <a:srgbClr val="545770"/>
                  </a:solidFill>
                  <a:prstDash val="solid"/>
                  <a:miter lim="400000"/>
                </a:ln>
                <a:effectLst/>
              </c:spPr>
            </c:leaderLines>
          </c:dLbls>
          <c:cat>
            <c:strRef>
              <c:f>Sheet1!$B$1:$I$1</c:f>
              <c:strCache>
                <c:ptCount val="8"/>
                <c:pt idx="0">
                  <c:v>data1</c:v>
                </c:pt>
                <c:pt idx="1">
                  <c:v>data2</c:v>
                </c:pt>
                <c:pt idx="2">
                  <c:v>data3</c:v>
                </c:pt>
                <c:pt idx="3">
                  <c:v>data4</c:v>
                </c:pt>
                <c:pt idx="4">
                  <c:v>data5</c:v>
                </c:pt>
                <c:pt idx="5">
                  <c:v>data6</c:v>
                </c:pt>
                <c:pt idx="6">
                  <c:v>data7</c:v>
                </c:pt>
                <c:pt idx="7">
                  <c:v>data8</c:v>
                </c:pt>
              </c:strCache>
            </c:strRef>
          </c:cat>
          <c:val>
            <c:numRef>
              <c:f>Sheet1!$B$2:$I$2</c:f>
              <c:numCache>
                <c:ptCount val="8"/>
                <c:pt idx="0">
                  <c:v>300.000000</c:v>
                </c:pt>
                <c:pt idx="1">
                  <c:v>90.000000</c:v>
                </c:pt>
                <c:pt idx="2">
                  <c:v>80.000000</c:v>
                </c:pt>
                <c:pt idx="3">
                  <c:v>70.000000</c:v>
                </c:pt>
                <c:pt idx="4">
                  <c:v>50.000000</c:v>
                </c:pt>
                <c:pt idx="5">
                  <c:v>40.000000</c:v>
                </c:pt>
                <c:pt idx="6">
                  <c:v>30.000000</c:v>
                </c:pt>
                <c:pt idx="7">
                  <c:v>20.000000</c:v>
                </c:pt>
              </c:numCache>
            </c:numRef>
          </c:val>
        </c:ser>
        <c:firstSliceAng val="0"/>
      </c:pieChart>
      <c:spPr>
        <a:noFill/>
        <a:ln w="12700" cap="flat">
          <a:noFill/>
          <a:miter lim="400000"/>
        </a:ln>
        <a:effectLst/>
      </c:spPr>
    </c:plotArea>
    <c:legend>
      <c:legendPos val="b"/>
      <c:layout>
        <c:manualLayout>
          <c:xMode val="edge"/>
          <c:yMode val="edge"/>
          <c:x val="0"/>
          <c:y val="0.895223"/>
          <c:w val="1"/>
          <c:h val="0.104777"/>
        </c:manualLayout>
      </c:layout>
      <c:overlay val="1"/>
      <c:spPr>
        <a:noFill/>
        <a:ln w="12700" cap="flat">
          <a:noFill/>
          <a:miter lim="400000"/>
        </a:ln>
        <a:effectLst/>
      </c:spPr>
      <c:txPr>
        <a:bodyPr rot="0"/>
        <a:lstStyle/>
        <a:p>
          <a:pPr>
            <a:defRPr b="0" i="0" strike="noStrike" sz="2440" u="none">
              <a:solidFill>
                <a:srgbClr val="FFFFFF"/>
              </a:solidFill>
              <a:latin typeface="Arial"/>
            </a:defRPr>
          </a:pPr>
        </a:p>
      </c:txPr>
    </c:legend>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31034"/>
          <c:y val="0.005"/>
          <c:w val="0.813793"/>
          <c:h val="0.826809"/>
        </c:manualLayout>
      </c:layout>
      <c:pieChart>
        <c:varyColors val="0"/>
        <c:ser>
          <c:idx val="0"/>
          <c:order val="0"/>
          <c:tx>
            <c:strRef>
              <c:f>Sheet1!$A$2</c:f>
              <c:strCache>
                <c:ptCount val="1"/>
                <c:pt idx="0">
                  <c:v>地域1</c:v>
                </c:pt>
              </c:strCache>
            </c:strRef>
          </c:tx>
          <c:spPr>
            <a:solidFill>
              <a:srgbClr val="326EE0"/>
            </a:solidFill>
            <a:ln w="12700" cap="flat">
              <a:noFill/>
              <a:miter lim="400000"/>
            </a:ln>
            <a:effectLst/>
          </c:spPr>
          <c:explosion val="0"/>
          <c:dPt>
            <c:idx val="0"/>
            <c:explosion val="0"/>
            <c:spPr>
              <a:solidFill>
                <a:srgbClr val="326EE0"/>
              </a:solidFill>
              <a:ln w="12700" cap="flat">
                <a:noFill/>
                <a:miter lim="400000"/>
              </a:ln>
              <a:effectLst/>
            </c:spPr>
          </c:dPt>
          <c:dPt>
            <c:idx val="1"/>
            <c:explosion val="0"/>
            <c:spPr>
              <a:solidFill>
                <a:srgbClr val="3C404E"/>
              </a:solidFill>
              <a:ln w="12700" cap="flat">
                <a:noFill/>
                <a:miter lim="400000"/>
              </a:ln>
              <a:effectLst/>
            </c:spPr>
          </c:dPt>
          <c:dPt>
            <c:idx val="2"/>
            <c:explosion val="0"/>
            <c:spPr>
              <a:solidFill>
                <a:srgbClr val="545770"/>
              </a:solidFill>
              <a:ln w="12700" cap="flat">
                <a:noFill/>
                <a:miter lim="400000"/>
              </a:ln>
              <a:effectLst/>
            </c:spPr>
          </c:dPt>
          <c:dPt>
            <c:idx val="3"/>
            <c:explosion val="0"/>
            <c:spPr>
              <a:solidFill>
                <a:srgbClr val="7C8099"/>
              </a:solidFill>
              <a:ln w="12700" cap="flat">
                <a:noFill/>
                <a:miter lim="400000"/>
              </a:ln>
              <a:effectLst/>
            </c:spPr>
          </c:dPt>
          <c:dLbls>
            <c:dLbl>
              <c:idx val="0"/>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dLbl>
            <c:dLbl>
              <c:idx val="1"/>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2"/>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3"/>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showLeaderLines val="1"/>
            <c:leaderLines>
              <c:spPr>
                <a:noFill/>
                <a:ln w="25400" cap="flat">
                  <a:solidFill>
                    <a:srgbClr val="545770"/>
                  </a:solidFill>
                  <a:prstDash val="solid"/>
                  <a:miter lim="400000"/>
                </a:ln>
                <a:effectLst/>
              </c:spPr>
            </c:leaderLines>
          </c:dLbls>
          <c:cat>
            <c:strRef>
              <c:f>Sheet1!$B$1:$E$1</c:f>
              <c:strCache>
                <c:ptCount val="4"/>
                <c:pt idx="0">
                  <c:v>data1</c:v>
                </c:pt>
                <c:pt idx="1">
                  <c:v>data2</c:v>
                </c:pt>
                <c:pt idx="2">
                  <c:v>data3</c:v>
                </c:pt>
                <c:pt idx="3">
                  <c:v>data4</c:v>
                </c:pt>
              </c:strCache>
            </c:strRef>
          </c:cat>
          <c:val>
            <c:numRef>
              <c:f>Sheet1!$B$2:$E$2</c:f>
              <c:numCache>
                <c:ptCount val="4"/>
                <c:pt idx="0">
                  <c:v>70.000000</c:v>
                </c:pt>
                <c:pt idx="1">
                  <c:v>15.000000</c:v>
                </c:pt>
                <c:pt idx="2">
                  <c:v>9.000000</c:v>
                </c:pt>
                <c:pt idx="3">
                  <c:v>6.000000</c:v>
                </c:pt>
              </c:numCache>
            </c:numRef>
          </c:val>
        </c:ser>
        <c:firstSliceAng val="0"/>
      </c:pieChart>
      <c:spPr>
        <a:noFill/>
        <a:ln w="12700" cap="flat">
          <a:noFill/>
          <a:miter lim="400000"/>
        </a:ln>
        <a:effectLst/>
      </c:spPr>
    </c:plotArea>
    <c:legend>
      <c:legendPos val="b"/>
      <c:layout>
        <c:manualLayout>
          <c:xMode val="edge"/>
          <c:yMode val="edge"/>
          <c:x val="0"/>
          <c:y val="0.93913"/>
          <c:w val="1"/>
          <c:h val="0.0608701"/>
        </c:manualLayout>
      </c:layout>
      <c:overlay val="1"/>
      <c:spPr>
        <a:noFill/>
        <a:ln w="12700" cap="flat">
          <a:noFill/>
          <a:miter lim="400000"/>
        </a:ln>
        <a:effectLst/>
      </c:spPr>
      <c:txPr>
        <a:bodyPr rot="0"/>
        <a:lstStyle/>
        <a:p>
          <a:pPr>
            <a:defRPr b="0" i="0" strike="noStrike" sz="2440" u="none">
              <a:solidFill>
                <a:srgbClr val="FFFFFF"/>
              </a:solidFill>
              <a:latin typeface="Arial"/>
            </a:defRPr>
          </a:pPr>
        </a:p>
      </c:txPr>
    </c:legend>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43178"/>
          <c:y val="0.0482395"/>
          <c:w val="0.839996"/>
          <c:h val="0.869852"/>
        </c:manualLayout>
      </c:layout>
      <c:lineChart>
        <c:grouping val="standard"/>
        <c:varyColors val="0"/>
        <c:ser>
          <c:idx val="0"/>
          <c:order val="0"/>
          <c:tx>
            <c:strRef>
              <c:f>Sheet1!$B$1</c:f>
              <c:strCache>
                <c:ptCount val="1"/>
                <c:pt idx="0">
                  <c:v>data1</c:v>
                </c:pt>
              </c:strCache>
            </c:strRef>
          </c:tx>
          <c:spPr>
            <a:solidFill>
              <a:srgbClr val="545770"/>
            </a:solidFill>
            <a:ln w="50800" cap="rnd">
              <a:solidFill>
                <a:srgbClr val="555771"/>
              </a:solidFill>
              <a:prstDash val="solid"/>
              <a:round/>
            </a:ln>
            <a:effectLst/>
          </c:spPr>
          <c:marker>
            <c:symbol val="circle"/>
            <c:size val="15"/>
            <c:spPr>
              <a:solidFill>
                <a:srgbClr val="545770"/>
              </a:solidFill>
              <a:ln w="12700" cap="flat">
                <a:noFill/>
                <a:miter lim="400000"/>
              </a:ln>
              <a:effectLst/>
            </c:spPr>
          </c:marker>
          <c:dLbls>
            <c:numFmt formatCode="General"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Sheet1!$B$2:$B$7</c:f>
              <c:numCache>
                <c:ptCount val="6"/>
                <c:pt idx="0">
                  <c:v>1.000000</c:v>
                </c:pt>
                <c:pt idx="1">
                  <c:v>2.000000</c:v>
                </c:pt>
                <c:pt idx="2">
                  <c:v>3.000000</c:v>
                </c:pt>
                <c:pt idx="3">
                  <c:v>4.000000</c:v>
                </c:pt>
                <c:pt idx="4">
                  <c:v>5.000000</c:v>
                </c:pt>
                <c:pt idx="5">
                  <c:v>6.000000</c:v>
                </c:pt>
              </c:numCache>
            </c:numRef>
          </c:val>
          <c:smooth val="0"/>
        </c:ser>
        <c:ser>
          <c:idx val="1"/>
          <c:order val="1"/>
          <c:tx>
            <c:strRef>
              <c:f>Sheet1!$C$1</c:f>
              <c:strCache>
                <c:ptCount val="1"/>
                <c:pt idx="0">
                  <c:v>data2</c:v>
                </c:pt>
              </c:strCache>
            </c:strRef>
          </c:tx>
          <c:spPr>
            <a:solidFill>
              <a:srgbClr val="545770"/>
            </a:solidFill>
            <a:ln w="50800" cap="rnd">
              <a:solidFill>
                <a:srgbClr val="555772"/>
              </a:solidFill>
              <a:prstDash val="solid"/>
              <a:round/>
            </a:ln>
            <a:effectLst/>
          </c:spPr>
          <c:marker>
            <c:symbol val="circle"/>
            <c:size val="15"/>
            <c:spPr>
              <a:solidFill>
                <a:srgbClr val="545770"/>
              </a:solidFill>
              <a:ln w="12700" cap="flat">
                <a:noFill/>
                <a:miter lim="400000"/>
              </a:ln>
              <a:effectLst/>
            </c:spPr>
          </c:marker>
          <c:dLbls>
            <c:numFmt formatCode="General"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Sheet1!$C$2:$C$7</c:f>
              <c:numCache>
                <c:ptCount val="6"/>
                <c:pt idx="0">
                  <c:v>2.000000</c:v>
                </c:pt>
                <c:pt idx="1">
                  <c:v>3.000000</c:v>
                </c:pt>
                <c:pt idx="2">
                  <c:v>4.000000</c:v>
                </c:pt>
                <c:pt idx="3">
                  <c:v>5.000000</c:v>
                </c:pt>
                <c:pt idx="4">
                  <c:v>6.000000</c:v>
                </c:pt>
                <c:pt idx="5">
                  <c:v>7.000000</c:v>
                </c:pt>
              </c:numCache>
            </c:numRef>
          </c:val>
          <c:smooth val="0"/>
        </c:ser>
        <c:ser>
          <c:idx val="2"/>
          <c:order val="2"/>
          <c:tx>
            <c:strRef>
              <c:f>Sheet1!$D$1</c:f>
              <c:strCache>
                <c:ptCount val="1"/>
                <c:pt idx="0">
                  <c:v>data3</c:v>
                </c:pt>
              </c:strCache>
            </c:strRef>
          </c:tx>
          <c:spPr>
            <a:solidFill>
              <a:srgbClr val="545770"/>
            </a:solidFill>
            <a:ln w="50800" cap="rnd">
              <a:solidFill>
                <a:srgbClr val="545770"/>
              </a:solidFill>
              <a:prstDash val="solid"/>
              <a:round/>
            </a:ln>
            <a:effectLst/>
          </c:spPr>
          <c:marker>
            <c:symbol val="circle"/>
            <c:size val="15"/>
            <c:spPr>
              <a:solidFill>
                <a:srgbClr val="545770"/>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Sheet1!$D$2:$D$7</c:f>
              <c:numCache>
                <c:ptCount val="6"/>
                <c:pt idx="0">
                  <c:v>3.000000</c:v>
                </c:pt>
                <c:pt idx="1">
                  <c:v>4.000000</c:v>
                </c:pt>
                <c:pt idx="2">
                  <c:v>5.000000</c:v>
                </c:pt>
                <c:pt idx="3">
                  <c:v>6.000000</c:v>
                </c:pt>
                <c:pt idx="4">
                  <c:v>7.000000</c:v>
                </c:pt>
                <c:pt idx="5">
                  <c:v>8.000000</c:v>
                </c:pt>
              </c:numCache>
            </c:numRef>
          </c:val>
          <c:smooth val="0"/>
        </c:ser>
        <c:ser>
          <c:idx val="3"/>
          <c:order val="3"/>
          <c:tx>
            <c:strRef>
              <c:f>Sheet1!$E$1</c:f>
              <c:strCache>
                <c:ptCount val="1"/>
                <c:pt idx="0">
                  <c:v>data4</c:v>
                </c:pt>
              </c:strCache>
            </c:strRef>
          </c:tx>
          <c:spPr>
            <a:solidFill>
              <a:srgbClr val="555771"/>
            </a:solidFill>
            <a:ln w="50800" cap="rnd">
              <a:solidFill>
                <a:srgbClr val="555771"/>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Sheet1!$E$2:$E$7</c:f>
              <c:numCache>
                <c:ptCount val="6"/>
                <c:pt idx="0">
                  <c:v>4.000000</c:v>
                </c:pt>
                <c:pt idx="1">
                  <c:v>5.000000</c:v>
                </c:pt>
                <c:pt idx="2">
                  <c:v>6.000000</c:v>
                </c:pt>
                <c:pt idx="3">
                  <c:v>7.000000</c:v>
                </c:pt>
                <c:pt idx="4">
                  <c:v>8.000000</c:v>
                </c:pt>
                <c:pt idx="5">
                  <c:v>9.000000</c:v>
                </c:pt>
              </c:numCache>
            </c:numRef>
          </c:val>
          <c:smooth val="0"/>
        </c:ser>
        <c:ser>
          <c:idx val="4"/>
          <c:order val="4"/>
          <c:tx>
            <c:strRef>
              <c:f>Sheet1!$F$1</c:f>
              <c:strCache>
                <c:ptCount val="1"/>
                <c:pt idx="0">
                  <c:v>data5</c:v>
                </c:pt>
              </c:strCache>
            </c:strRef>
          </c:tx>
          <c:spPr>
            <a:solidFill>
              <a:srgbClr val="555771"/>
            </a:solidFill>
            <a:ln w="50800" cap="rnd">
              <a:solidFill>
                <a:srgbClr val="555771"/>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Sheet1!$F$2:$F$7</c:f>
              <c:numCache>
                <c:ptCount val="6"/>
                <c:pt idx="0">
                  <c:v>5.000000</c:v>
                </c:pt>
                <c:pt idx="1">
                  <c:v>6.000000</c:v>
                </c:pt>
                <c:pt idx="2">
                  <c:v>7.000000</c:v>
                </c:pt>
                <c:pt idx="3">
                  <c:v>8.000000</c:v>
                </c:pt>
                <c:pt idx="4">
                  <c:v>9.000000</c:v>
                </c:pt>
                <c:pt idx="5">
                  <c:v>10.000000</c:v>
                </c:pt>
              </c:numCache>
            </c:numRef>
          </c:val>
          <c:smooth val="0"/>
        </c:ser>
        <c:ser>
          <c:idx val="5"/>
          <c:order val="5"/>
          <c:tx>
            <c:strRef>
              <c:f>Sheet1!$G$1</c:f>
              <c:strCache>
                <c:ptCount val="1"/>
                <c:pt idx="0">
                  <c:v>data6</c:v>
                </c:pt>
              </c:strCache>
            </c:strRef>
          </c:tx>
          <c:spPr>
            <a:solidFill>
              <a:srgbClr val="555771"/>
            </a:solidFill>
            <a:ln w="50800" cap="rnd">
              <a:solidFill>
                <a:srgbClr val="545770"/>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Sheet1!$G$2:$G$7</c:f>
              <c:numCache>
                <c:ptCount val="6"/>
                <c:pt idx="0">
                  <c:v>6.000000</c:v>
                </c:pt>
                <c:pt idx="1">
                  <c:v>7.000000</c:v>
                </c:pt>
                <c:pt idx="2">
                  <c:v>8.000000</c:v>
                </c:pt>
                <c:pt idx="3">
                  <c:v>9.000000</c:v>
                </c:pt>
                <c:pt idx="4">
                  <c:v>10.000000</c:v>
                </c:pt>
                <c:pt idx="5">
                  <c:v>11.000000</c:v>
                </c:pt>
              </c:numCache>
            </c:numRef>
          </c:val>
          <c:smooth val="0"/>
        </c:ser>
        <c:ser>
          <c:idx val="6"/>
          <c:order val="6"/>
          <c:tx>
            <c:strRef>
              <c:f>Sheet1!$H$1</c:f>
              <c:strCache>
                <c:ptCount val="1"/>
                <c:pt idx="0">
                  <c:v>data7</c:v>
                </c:pt>
              </c:strCache>
            </c:strRef>
          </c:tx>
          <c:spPr>
            <a:solidFill>
              <a:srgbClr val="555771"/>
            </a:solidFill>
            <a:ln w="50800" cap="rnd">
              <a:solidFill>
                <a:srgbClr val="545770"/>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3600" u="none">
                    <a:solidFill>
                      <a:srgbClr val="000000"/>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Sheet1!$H$2:$H$7</c:f>
              <c:numCache>
                <c:ptCount val="6"/>
                <c:pt idx="0">
                  <c:v>7.000000</c:v>
                </c:pt>
                <c:pt idx="1">
                  <c:v>8.000000</c:v>
                </c:pt>
                <c:pt idx="2">
                  <c:v>9.000000</c:v>
                </c:pt>
                <c:pt idx="3">
                  <c:v>10.000000</c:v>
                </c:pt>
                <c:pt idx="4">
                  <c:v>11.000000</c:v>
                </c:pt>
                <c:pt idx="5">
                  <c:v>12.000000</c:v>
                </c:pt>
              </c:numCache>
            </c:numRef>
          </c:val>
          <c:smooth val="0"/>
        </c:ser>
        <c:ser>
          <c:idx val="7"/>
          <c:order val="7"/>
          <c:tx>
            <c:strRef>
              <c:f>Sheet1!$I$1</c:f>
              <c:strCache>
                <c:ptCount val="1"/>
                <c:pt idx="0">
                  <c:v>data8</c:v>
                </c:pt>
              </c:strCache>
            </c:strRef>
          </c:tx>
          <c:spPr>
            <a:solidFill>
              <a:srgbClr val="326EE1"/>
            </a:solidFill>
            <a:ln w="50800" cap="rnd">
              <a:solidFill>
                <a:srgbClr val="316EE0"/>
              </a:solidFill>
              <a:prstDash val="solid"/>
              <a:round/>
            </a:ln>
            <a:effectLst/>
          </c:spPr>
          <c:marker>
            <c:symbol val="circle"/>
            <c:size val="15"/>
            <c:spPr>
              <a:solidFill>
                <a:srgbClr val="326EE1"/>
              </a:solidFill>
              <a:ln w="12700" cap="flat">
                <a:noFill/>
                <a:miter lim="400000"/>
              </a:ln>
              <a:effectLst/>
            </c:spPr>
          </c:marker>
          <c:dLbls>
            <c:numFmt formatCode="#,##0" sourceLinked="0"/>
            <c:txPr>
              <a:bodyPr/>
              <a:lstStyle/>
              <a:p>
                <a:pPr>
                  <a:defRPr b="0" i="0" strike="noStrike" sz="3600" u="none">
                    <a:solidFill>
                      <a:srgbClr val="000000"/>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Sheet1!$I$2:$I$7</c:f>
              <c:numCache>
                <c:ptCount val="6"/>
                <c:pt idx="0">
                  <c:v>8.000000</c:v>
                </c:pt>
                <c:pt idx="1">
                  <c:v>9.000000</c:v>
                </c:pt>
                <c:pt idx="2">
                  <c:v>10.000000</c:v>
                </c:pt>
                <c:pt idx="3">
                  <c:v>11.000000</c:v>
                </c:pt>
                <c:pt idx="4">
                  <c:v>12.000000</c:v>
                </c:pt>
                <c:pt idx="5">
                  <c:v>13.000000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2F2F2F"/>
              </a:solidFill>
              <a:prstDash val="solid"/>
              <a:miter lim="400000"/>
            </a:ln>
          </c:spPr>
        </c:majorGridlines>
        <c:numFmt formatCode="General" sourceLinked="0"/>
        <c:majorTickMark val="none"/>
        <c:minorTickMark val="none"/>
        <c:tickLblPos val="nextTo"/>
        <c:spPr>
          <a:ln w="12700" cap="flat">
            <a:noFill/>
            <a:prstDash val="solid"/>
            <a:round/>
          </a:ln>
        </c:spPr>
        <c:txPr>
          <a:bodyPr rot="0"/>
          <a:lstStyle/>
          <a:p>
            <a:pPr>
              <a:defRPr b="0" i="0" strike="noStrike" sz="2800" u="none">
                <a:solidFill>
                  <a:srgbClr val="FFFFFF"/>
                </a:solidFill>
                <a:latin typeface="Arial"/>
              </a:defRPr>
            </a:pPr>
          </a:p>
        </c:txPr>
        <c:crossAx val="2094734552"/>
        <c:crosses val="autoZero"/>
        <c:crossBetween val="between"/>
        <c:majorUnit val="3.5"/>
        <c:minorUnit val="1.75"/>
      </c:valAx>
      <c:spPr>
        <a:noFill/>
        <a:ln w="12700" cap="flat">
          <a:noFill/>
          <a:miter lim="400000"/>
        </a:ln>
        <a:effectLst/>
      </c:spPr>
    </c:plotArea>
    <c:legend>
      <c:legendPos val="r"/>
      <c:layout>
        <c:manualLayout>
          <c:xMode val="edge"/>
          <c:yMode val="edge"/>
          <c:x val="0.908994"/>
          <c:y val="0.0220146"/>
          <c:w val="0.0910064"/>
          <c:h val="0.36288"/>
        </c:manualLayout>
      </c:layout>
      <c:overlay val="1"/>
      <c:spPr>
        <a:noFill/>
        <a:ln w="12700" cap="flat">
          <a:noFill/>
          <a:miter lim="400000"/>
        </a:ln>
        <a:effectLst/>
      </c:spPr>
      <c:txPr>
        <a:bodyPr rot="0"/>
        <a:lstStyle/>
        <a:p>
          <a:pPr>
            <a:defRPr b="0" i="0" strike="noStrike" sz="2400" u="none">
              <a:solidFill>
                <a:srgbClr val="FFFFFF"/>
              </a:solidFill>
              <a:latin typeface="Arial"/>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7" name="Shape 1237"/>
          <p:cNvSpPr/>
          <p:nvPr>
            <p:ph type="sldImg"/>
          </p:nvPr>
        </p:nvSpPr>
        <p:spPr>
          <a:xfrm>
            <a:off x="1143000" y="685800"/>
            <a:ext cx="4572000" cy="3429000"/>
          </a:xfrm>
          <a:prstGeom prst="rect">
            <a:avLst/>
          </a:prstGeom>
        </p:spPr>
        <p:txBody>
          <a:bodyPr/>
          <a:lstStyle/>
          <a:p>
            <a:pPr/>
          </a:p>
        </p:txBody>
      </p:sp>
      <p:sp>
        <p:nvSpPr>
          <p:cNvPr id="1238" name="Shape 12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4" name="Shape 1244"/>
          <p:cNvSpPr/>
          <p:nvPr>
            <p:ph type="sldImg"/>
          </p:nvPr>
        </p:nvSpPr>
        <p:spPr>
          <a:prstGeom prst="rect">
            <a:avLst/>
          </a:prstGeom>
        </p:spPr>
        <p:txBody>
          <a:bodyPr/>
          <a:lstStyle/>
          <a:p>
            <a:pPr/>
          </a:p>
        </p:txBody>
      </p:sp>
      <p:sp>
        <p:nvSpPr>
          <p:cNvPr id="1245" name="Shape 1245"/>
          <p:cNvSpPr/>
          <p:nvPr>
            <p:ph type="body" sz="quarter" idx="1"/>
          </p:nvPr>
        </p:nvSpPr>
        <p:spPr>
          <a:prstGeom prst="rect">
            <a:avLst/>
          </a:prstGeom>
        </p:spPr>
        <p:txBody>
          <a:bodyPr/>
          <a:lstStyle/>
          <a:p>
            <a:pPr/>
            <a:r>
              <a:t>Hello, everyone. I am Ran Xu. I am Infrastructure Engineer in Verda Platform Team of LINE. We provide managed kubernetes service to LINE developers</a:t>
            </a:r>
          </a:p>
          <a:p>
            <a:pPr/>
            <a:r>
              <a:t>In last year,  with the increasing of users on the managed k8s service platform, we encountered different challenges. One of them is to provide a safe, flexible and zero-downtime kubernetes cluster upgrade solution to our users. Today, I will share how we think about cluster upgrade solution and how we design and implement it.</a:t>
            </a:r>
          </a:p>
          <a:p>
            <a:pPr/>
          </a:p>
          <a:p>
            <a:pPr/>
            <a:r>
              <a:t>(around 50s)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8" name="Shape 1338"/>
          <p:cNvSpPr/>
          <p:nvPr>
            <p:ph type="sldImg"/>
          </p:nvPr>
        </p:nvSpPr>
        <p:spPr>
          <a:prstGeom prst="rect">
            <a:avLst/>
          </a:prstGeom>
        </p:spPr>
        <p:txBody>
          <a:bodyPr/>
          <a:lstStyle/>
          <a:p>
            <a:pPr/>
          </a:p>
        </p:txBody>
      </p:sp>
      <p:sp>
        <p:nvSpPr>
          <p:cNvPr id="1339" name="Shape 1339"/>
          <p:cNvSpPr/>
          <p:nvPr>
            <p:ph type="body" sz="quarter" idx="1"/>
          </p:nvPr>
        </p:nvSpPr>
        <p:spPr>
          <a:prstGeom prst="rect">
            <a:avLst/>
          </a:prstGeom>
        </p:spPr>
        <p:txBody>
          <a:bodyPr/>
          <a:lstStyle/>
          <a:p>
            <a:pPr/>
            <a:r>
              <a:t>In addition to upgradable checking, the second feature we would like to have is cluster rollback mechanism</a:t>
            </a:r>
          </a:p>
          <a:p>
            <a:pPr/>
          </a:p>
          <a:p>
            <a:pPr marL="130091" indent="-130091">
              <a:buClr>
                <a:srgbClr val="3B4BF5"/>
              </a:buClr>
              <a:buSzPct val="100000"/>
              <a:buChar char="-"/>
            </a:pPr>
            <a:r>
              <a:t>We hope the cluster can be rollback to the previous healthy state and k8s version when something was wrong during upgrade process automatically</a:t>
            </a:r>
          </a:p>
          <a:p>
            <a:pPr marL="130091" indent="-130091">
              <a:buClr>
                <a:srgbClr val="3B4BF5"/>
              </a:buClr>
              <a:buSzPct val="100000"/>
              <a:buChar char="-"/>
            </a:pPr>
            <a:r>
              <a:t>Besides, manual rollback mechanism is also needed when user may finds some issues after the cluster was already upgraded, like their application cannot work on the specific k8s version due to compatible issues</a:t>
            </a:r>
          </a:p>
          <a:p>
            <a:pPr/>
          </a:p>
          <a:p>
            <a:pPr/>
            <a:r>
              <a:t>The third feature is “upgrade control plane and worker separately”.  As we know, User’s applications usually run on worker nodes. They may need to collaborate with control plane of k8s cluster, like sending request to kube-apiserver for creating or updating the specific resource objects.  In that case, leaving enough time for user to check if their applications work fine or not with new version of control plane is necessary from safety perspective.</a:t>
            </a:r>
          </a:p>
          <a:p>
            <a:pPr/>
          </a:p>
          <a:p>
            <a:pPr marL="130091" indent="-130091">
              <a:buClr>
                <a:srgbClr val="3B4BF5"/>
              </a:buClr>
              <a:buSzPct val="100000"/>
              <a:buChar cha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Shape 1344"/>
          <p:cNvSpPr/>
          <p:nvPr>
            <p:ph type="sldImg"/>
          </p:nvPr>
        </p:nvSpPr>
        <p:spPr>
          <a:prstGeom prst="rect">
            <a:avLst/>
          </a:prstGeom>
        </p:spPr>
        <p:txBody>
          <a:bodyPr/>
          <a:lstStyle/>
          <a:p>
            <a:pPr/>
          </a:p>
        </p:txBody>
      </p:sp>
      <p:sp>
        <p:nvSpPr>
          <p:cNvPr id="1345" name="Shape 1345"/>
          <p:cNvSpPr/>
          <p:nvPr>
            <p:ph type="body" sz="quarter" idx="1"/>
          </p:nvPr>
        </p:nvSpPr>
        <p:spPr>
          <a:prstGeom prst="rect">
            <a:avLst/>
          </a:prstGeom>
        </p:spPr>
        <p:txBody>
          <a:bodyPr/>
          <a:lstStyle/>
          <a:p>
            <a:pPr/>
            <a:r>
              <a:t>From the flexibility perspective, </a:t>
            </a:r>
          </a:p>
          <a:p>
            <a:pPr/>
          </a:p>
          <a:p>
            <a:pPr marL="130091" indent="-130091">
              <a:buClr>
                <a:srgbClr val="3B4BF5"/>
              </a:buClr>
              <a:buSzPct val="100000"/>
              <a:buChar char="-"/>
            </a:pPr>
            <a:r>
              <a:t>We would like to support a flexible way to choose which workers nodes and when selected worker nodes are upgraded as user want. There are two reasons</a:t>
            </a:r>
          </a:p>
          <a:p>
            <a:pPr marL="407458" indent="-407458">
              <a:buSzPct val="100000"/>
              <a:buAutoNum type="arabicPeriod" startAt="1"/>
            </a:pPr>
            <a:r>
              <a:t>Users sometimes just want to upgrade one or few worker nodes to new version and deploy testing applications on them to confirm if they works fine with new k8s version or not</a:t>
            </a:r>
          </a:p>
          <a:p>
            <a:pPr marL="407458" indent="-407458">
              <a:buSzPct val="100000"/>
              <a:buAutoNum type="arabicPeriod" startAt="1"/>
            </a:pPr>
            <a:r>
              <a:t>Besides, some users will not upgrade worker nodes on the time period when there are more user requests. They will do it at mid night, or morning for reducing the reliability risk on applications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2" name="Shape 1352"/>
          <p:cNvSpPr/>
          <p:nvPr>
            <p:ph type="sldImg"/>
          </p:nvPr>
        </p:nvSpPr>
        <p:spPr>
          <a:prstGeom prst="rect">
            <a:avLst/>
          </a:prstGeom>
        </p:spPr>
        <p:txBody>
          <a:bodyPr/>
          <a:lstStyle/>
          <a:p>
            <a:pPr/>
          </a:p>
        </p:txBody>
      </p:sp>
      <p:sp>
        <p:nvSpPr>
          <p:cNvPr id="1353" name="Shape 1353"/>
          <p:cNvSpPr/>
          <p:nvPr>
            <p:ph type="body" sz="quarter" idx="1"/>
          </p:nvPr>
        </p:nvSpPr>
        <p:spPr>
          <a:prstGeom prst="rect">
            <a:avLst/>
          </a:prstGeom>
        </p:spPr>
        <p:txBody>
          <a:bodyPr/>
          <a:lstStyle/>
          <a:p>
            <a:pPr/>
            <a:r>
              <a:t>From “application” perspective, we hope our upgrade solution will not cause any downtime of applications.</a:t>
            </a:r>
          </a:p>
          <a:p>
            <a:pPr/>
          </a:p>
          <a:p>
            <a:pPr/>
            <a:r>
              <a:t>Two conditions that our cluster upgrade solution should satisfy</a:t>
            </a:r>
          </a:p>
          <a:p>
            <a:pPr/>
          </a:p>
          <a:p>
            <a:pPr marL="407458" indent="-407458">
              <a:buSzPct val="100000"/>
              <a:buAutoNum type="arabicPeriod" startAt="1"/>
            </a:pPr>
            <a:r>
              <a:t>external/internal network traffic can be handled by user’s application normally during upgrade</a:t>
            </a:r>
          </a:p>
          <a:p>
            <a:pPr marL="407458" indent="-407458">
              <a:buSzPct val="100000"/>
              <a:buAutoNum type="arabicPeriod" startAt="1"/>
            </a:pPr>
            <a:r>
              <a:t>applications can communicate with the control plane well during upgrade process</a:t>
            </a:r>
          </a:p>
          <a:p>
            <a:pPr/>
          </a:p>
          <a:p>
            <a:pPr/>
            <a:r>
              <a:t>That’s all we can come up with features that a desired cluster upgrade solution should include. After we already had this whole picture in our mind, we would like to check if some parts of our solution are already supported by OSS, so that we can re-use it for avoid the repeated work.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8" name="Shape 1358"/>
          <p:cNvSpPr/>
          <p:nvPr>
            <p:ph type="sldImg"/>
          </p:nvPr>
        </p:nvSpPr>
        <p:spPr>
          <a:prstGeom prst="rect">
            <a:avLst/>
          </a:prstGeom>
        </p:spPr>
        <p:txBody>
          <a:bodyPr/>
          <a:lstStyle/>
          <a:p>
            <a:pPr/>
          </a:p>
        </p:txBody>
      </p:sp>
      <p:sp>
        <p:nvSpPr>
          <p:cNvPr id="1359" name="Shape 1359"/>
          <p:cNvSpPr/>
          <p:nvPr>
            <p:ph type="body" sz="quarter" idx="1"/>
          </p:nvPr>
        </p:nvSpPr>
        <p:spPr>
          <a:prstGeom prst="rect">
            <a:avLst/>
          </a:prstGeom>
        </p:spPr>
        <p:txBody>
          <a:bodyPr/>
          <a:lstStyle/>
          <a:p>
            <a:pPr/>
            <a:r>
              <a:t>Now, let’s go to the OSS case study part.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Shape 1368"/>
          <p:cNvSpPr/>
          <p:nvPr>
            <p:ph type="sldImg"/>
          </p:nvPr>
        </p:nvSpPr>
        <p:spPr>
          <a:prstGeom prst="rect">
            <a:avLst/>
          </a:prstGeom>
        </p:spPr>
        <p:txBody>
          <a:bodyPr/>
          <a:lstStyle/>
          <a:p>
            <a:pPr/>
          </a:p>
        </p:txBody>
      </p:sp>
      <p:sp>
        <p:nvSpPr>
          <p:cNvPr id="1369" name="Shape 1369"/>
          <p:cNvSpPr/>
          <p:nvPr>
            <p:ph type="body" sz="quarter" idx="1"/>
          </p:nvPr>
        </p:nvSpPr>
        <p:spPr>
          <a:prstGeom prst="rect">
            <a:avLst/>
          </a:prstGeom>
        </p:spPr>
        <p:txBody>
          <a:bodyPr/>
          <a:lstStyle/>
          <a:p>
            <a:pPr/>
            <a:r>
              <a:t>I will share the our investigation result of cluster upgrade solution on two OSS from perspectives where we consider our desired solution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4" name="Shape 1374"/>
          <p:cNvSpPr/>
          <p:nvPr>
            <p:ph type="sldImg"/>
          </p:nvPr>
        </p:nvSpPr>
        <p:spPr>
          <a:prstGeom prst="rect">
            <a:avLst/>
          </a:prstGeom>
        </p:spPr>
        <p:txBody>
          <a:bodyPr/>
          <a:lstStyle/>
          <a:p>
            <a:pPr/>
          </a:p>
        </p:txBody>
      </p:sp>
      <p:sp>
        <p:nvSpPr>
          <p:cNvPr id="1375" name="Shape 1375"/>
          <p:cNvSpPr/>
          <p:nvPr>
            <p:ph type="body" sz="quarter" idx="1"/>
          </p:nvPr>
        </p:nvSpPr>
        <p:spPr>
          <a:prstGeom prst="rect">
            <a:avLst/>
          </a:prstGeom>
        </p:spPr>
        <p:txBody>
          <a:bodyPr/>
          <a:lstStyle/>
          <a:p>
            <a:pPr/>
            <a:r>
              <a:t>As I mentioned, the LINE managed Kubernetes service is customized based on Rancher. It’s the first OSS that we investigated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4" name="Shape 1384"/>
          <p:cNvSpPr/>
          <p:nvPr>
            <p:ph type="sldImg"/>
          </p:nvPr>
        </p:nvSpPr>
        <p:spPr>
          <a:prstGeom prst="rect">
            <a:avLst/>
          </a:prstGeom>
        </p:spPr>
        <p:txBody>
          <a:bodyPr/>
          <a:lstStyle/>
          <a:p>
            <a:pPr/>
          </a:p>
        </p:txBody>
      </p:sp>
      <p:sp>
        <p:nvSpPr>
          <p:cNvPr id="1385" name="Shape 1385"/>
          <p:cNvSpPr/>
          <p:nvPr>
            <p:ph type="body" sz="quarter" idx="1"/>
          </p:nvPr>
        </p:nvSpPr>
        <p:spPr>
          <a:prstGeom prst="rect">
            <a:avLst/>
          </a:prstGeom>
        </p:spPr>
        <p:txBody>
          <a:bodyPr/>
          <a:lstStyle/>
          <a:p>
            <a:pPr/>
            <a:r>
              <a:t>In the safety part, </a:t>
            </a:r>
          </a:p>
          <a:p>
            <a:pPr/>
          </a:p>
          <a:p>
            <a:pPr/>
            <a:r>
              <a:t>For the upgradable checking feature, rancher only supports k8s system components checking, but not supports k8s version skew checking, node health state checking and compatibility checking</a:t>
            </a:r>
          </a:p>
          <a:p>
            <a:pPr/>
          </a:p>
          <a:p>
            <a:pPr/>
            <a:r>
              <a:t>For the separate upgrade feature, rancher doesn’t support it. It means, once we triggered the upgrade process of a cluster, only two situations may happen</a:t>
            </a:r>
          </a:p>
          <a:p>
            <a:pPr/>
          </a:p>
          <a:p>
            <a:pPr marL="407458" indent="-407458">
              <a:buSzPct val="100000"/>
              <a:buAutoNum type="arabicPeriod" startAt="1"/>
            </a:pPr>
            <a:r>
              <a:t>control plane upgrade failed and it is rollbacked. Worker will not be touched</a:t>
            </a:r>
          </a:p>
          <a:p>
            <a:pPr marL="407458" indent="-407458">
              <a:buSzPct val="100000"/>
              <a:buAutoNum type="arabicPeriod" startAt="1"/>
            </a:pPr>
            <a:r>
              <a:t>control plane and worker will be upgraded  in the single process</a:t>
            </a:r>
          </a:p>
          <a:p>
            <a:pPr/>
          </a:p>
          <a:p>
            <a:pPr/>
            <a:r>
              <a:t>For the cluster rollback, rancher only supports manual rollback mechanism.  It’s good due to user may wants to rollback cluster when they found something wrong after cluster is already upgraded</a:t>
            </a:r>
          </a:p>
          <a:p>
            <a:pPr/>
            <a:r>
              <a:t>But, the disadvantage of no auto rollback mechanism is: rollback operation only can be be triggered until user or operator found the cluster is unhealthy. In that case, outage may happens on user’s application side during this period of time</a:t>
            </a:r>
          </a:p>
          <a:p>
            <a:pPr/>
          </a:p>
          <a:p>
            <a:pPr/>
            <a:r>
              <a:t>Now, let’s go to the flexibility part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2" name="Shape 1392"/>
          <p:cNvSpPr/>
          <p:nvPr>
            <p:ph type="sldImg"/>
          </p:nvPr>
        </p:nvSpPr>
        <p:spPr>
          <a:prstGeom prst="rect">
            <a:avLst/>
          </a:prstGeom>
        </p:spPr>
        <p:txBody>
          <a:bodyPr/>
          <a:lstStyle/>
          <a:p>
            <a:pPr/>
          </a:p>
        </p:txBody>
      </p:sp>
      <p:sp>
        <p:nvSpPr>
          <p:cNvPr id="1393" name="Shape 1393"/>
          <p:cNvSpPr/>
          <p:nvPr>
            <p:ph type="body" sz="quarter" idx="1"/>
          </p:nvPr>
        </p:nvSpPr>
        <p:spPr>
          <a:prstGeom prst="rect">
            <a:avLst/>
          </a:prstGeom>
        </p:spPr>
        <p:txBody>
          <a:bodyPr/>
          <a:lstStyle/>
          <a:p>
            <a:pPr/>
            <a:r>
              <a:t>In flexibility part,</a:t>
            </a:r>
          </a:p>
          <a:p>
            <a:pPr/>
          </a:p>
          <a:p>
            <a:pPr/>
            <a:r>
              <a:t>rancher provides batch size upgrade strategy for control plane and worker. It’s efficient in the huge scale cluster that has lots of control plane or worker nodes.</a:t>
            </a:r>
          </a:p>
          <a:p>
            <a:pPr/>
          </a:p>
          <a:p>
            <a:pPr/>
            <a:r>
              <a:t>But, it reminds us,  Rancher only can confirm the number of upgradable nodes at a time, but don’t confirm which nodes are selected and upgraded.  This strategy is fine for control plane due to all of them should be upgraded in a single process. But it’s not flexible enough for workers. Because some of users want to upgrade few worker nodes where no production services are deployed on to test compatibility of new k8s version from application perspective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Shape 1400"/>
          <p:cNvSpPr/>
          <p:nvPr>
            <p:ph type="sldImg"/>
          </p:nvPr>
        </p:nvSpPr>
        <p:spPr>
          <a:prstGeom prst="rect">
            <a:avLst/>
          </a:prstGeom>
        </p:spPr>
        <p:txBody>
          <a:bodyPr/>
          <a:lstStyle/>
          <a:p>
            <a:pPr/>
          </a:p>
        </p:txBody>
      </p:sp>
      <p:sp>
        <p:nvSpPr>
          <p:cNvPr id="1401" name="Shape 1401"/>
          <p:cNvSpPr/>
          <p:nvPr>
            <p:ph type="body" sz="quarter" idx="1"/>
          </p:nvPr>
        </p:nvSpPr>
        <p:spPr>
          <a:prstGeom prst="rect">
            <a:avLst/>
          </a:prstGeom>
        </p:spPr>
        <p:txBody>
          <a:bodyPr/>
          <a:lstStyle/>
          <a:p>
            <a:pPr/>
            <a:r>
              <a:t>From “application” perspective, rancher picks up rolling upgrade strategy for control plane. it means the existing applications have one cp node to access during upgrade at least</a:t>
            </a:r>
          </a:p>
          <a:p>
            <a:pPr/>
          </a:p>
          <a:p>
            <a:pPr/>
            <a:r>
              <a:t>And, because the network communication of applications rely on rules of iptables and cluster/host network stack, worker upgrade process will not touch them.  It mean, Rancher provides the complete support for “zero-downtime” on application side</a:t>
            </a:r>
          </a:p>
          <a:p>
            <a:pPr/>
          </a:p>
          <a:p>
            <a:pPr/>
            <a:r>
              <a:t>That’s all about rancher on cluster upgrade topic. You can see, it does something good, like providing automatic rollback cluster mechanism, but what it does on some points are still not enough, like upgradable checking.</a:t>
            </a:r>
          </a:p>
          <a:p>
            <a:pPr/>
            <a:r>
              <a:t>For learning experience where rancher doesn’t do it well, we choose another popular OSS kubeadm as second object to investigate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Shape 1406"/>
          <p:cNvSpPr/>
          <p:nvPr>
            <p:ph type="sldImg"/>
          </p:nvPr>
        </p:nvSpPr>
        <p:spPr>
          <a:prstGeom prst="rect">
            <a:avLst/>
          </a:prstGeom>
        </p:spPr>
        <p:txBody>
          <a:bodyPr/>
          <a:lstStyle/>
          <a:p>
            <a:pPr/>
          </a:p>
        </p:txBody>
      </p:sp>
      <p:sp>
        <p:nvSpPr>
          <p:cNvPr id="1407" name="Shape 1407"/>
          <p:cNvSpPr/>
          <p:nvPr>
            <p:ph type="body" sz="quarter" idx="1"/>
          </p:nvPr>
        </p:nvSpPr>
        <p:spPr>
          <a:prstGeom prst="rect">
            <a:avLst/>
          </a:prstGeom>
        </p:spPr>
        <p:txBody>
          <a:bodyPr/>
          <a:lstStyle/>
          <a:p>
            <a:pPr/>
            <a:r>
              <a:t>kubeadm is k8s official cluster provision and upgrade tool. Lots of users are using it to construct their own private k8s cluster.</a:t>
            </a:r>
          </a:p>
          <a:p>
            <a:pPr/>
          </a:p>
          <a:p>
            <a:pPr/>
            <a:r>
              <a:t>19min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0" name="Shape 1250"/>
          <p:cNvSpPr/>
          <p:nvPr>
            <p:ph type="sldImg"/>
          </p:nvPr>
        </p:nvSpPr>
        <p:spPr>
          <a:prstGeom prst="rect">
            <a:avLst/>
          </a:prstGeom>
        </p:spPr>
        <p:txBody>
          <a:bodyPr/>
          <a:lstStyle/>
          <a:p>
            <a:pPr/>
          </a:p>
        </p:txBody>
      </p:sp>
      <p:sp>
        <p:nvSpPr>
          <p:cNvPr id="1251" name="Shape 1251"/>
          <p:cNvSpPr/>
          <p:nvPr>
            <p:ph type="body" sz="quarter" idx="1"/>
          </p:nvPr>
        </p:nvSpPr>
        <p:spPr>
          <a:prstGeom prst="rect">
            <a:avLst/>
          </a:prstGeom>
        </p:spPr>
        <p:txBody>
          <a:bodyPr/>
          <a:lstStyle/>
          <a:p>
            <a:pPr/>
            <a:r>
              <a:t>First of all, I would like to introduce myself. </a:t>
            </a:r>
            <a:br/>
            <a:r>
              <a:t>I joined LINE in Sep 2019. I was responsible for developing and maintaining LINE Managed Kubernetes Services platform. And I am also in charge of reliability improvement work within my team.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Shape 1416"/>
          <p:cNvSpPr/>
          <p:nvPr>
            <p:ph type="sldImg"/>
          </p:nvPr>
        </p:nvSpPr>
        <p:spPr>
          <a:prstGeom prst="rect">
            <a:avLst/>
          </a:prstGeom>
        </p:spPr>
        <p:txBody>
          <a:bodyPr/>
          <a:lstStyle/>
          <a:p>
            <a:pPr/>
          </a:p>
        </p:txBody>
      </p:sp>
      <p:sp>
        <p:nvSpPr>
          <p:cNvPr id="1417" name="Shape 1417"/>
          <p:cNvSpPr/>
          <p:nvPr>
            <p:ph type="body" sz="quarter" idx="1"/>
          </p:nvPr>
        </p:nvSpPr>
        <p:spPr>
          <a:prstGeom prst="rect">
            <a:avLst/>
          </a:prstGeom>
        </p:spPr>
        <p:txBody>
          <a:bodyPr/>
          <a:lstStyle/>
          <a:p>
            <a:pPr/>
            <a:r>
              <a:t>In the safety part,</a:t>
            </a:r>
          </a:p>
          <a:p>
            <a:pPr/>
            <a:r>
              <a:t>For the upgradable checking feature,  kubeadm supports the k8s system components health checking and node state checking. It’s not surprised kubeadm also supports the k8s version skew checking due to it’s k8s official solution.</a:t>
            </a:r>
          </a:p>
          <a:p>
            <a:pPr/>
          </a:p>
          <a:p>
            <a:pPr/>
            <a:r>
              <a:t>For the separate upgrade feature,  kubeadm not only supports upgrade control plane and worker separately, but also support upgrade multiple nodes with same role separately. For example, it can support upgrade control plane one by one manually</a:t>
            </a:r>
          </a:p>
          <a:p>
            <a:pPr/>
          </a:p>
          <a:p>
            <a:pPr/>
            <a:r>
              <a:t>For the cluster rollback, kubeadm only supports automatic rollback mechanism, not support manual rollback. The auto rollback process is triggered when some errors happen during the upgrade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4" name="Shape 1424"/>
          <p:cNvSpPr/>
          <p:nvPr>
            <p:ph type="sldImg"/>
          </p:nvPr>
        </p:nvSpPr>
        <p:spPr>
          <a:prstGeom prst="rect">
            <a:avLst/>
          </a:prstGeom>
        </p:spPr>
        <p:txBody>
          <a:bodyPr/>
          <a:lstStyle/>
          <a:p>
            <a:pPr/>
          </a:p>
        </p:txBody>
      </p:sp>
      <p:sp>
        <p:nvSpPr>
          <p:cNvPr id="1425" name="Shape 1425"/>
          <p:cNvSpPr/>
          <p:nvPr>
            <p:ph type="body" sz="quarter" idx="1"/>
          </p:nvPr>
        </p:nvSpPr>
        <p:spPr>
          <a:prstGeom prst="rect">
            <a:avLst/>
          </a:prstGeom>
        </p:spPr>
        <p:txBody>
          <a:bodyPr/>
          <a:lstStyle/>
          <a:p>
            <a:pPr/>
            <a:r>
              <a:t>For the flexibility part, kubeadm does better than rancher on “upgrade time” and “selected nodes”.</a:t>
            </a:r>
          </a:p>
          <a:p>
            <a:pPr/>
          </a:p>
          <a:p>
            <a:pPr/>
            <a:r>
              <a:t>But the disadvantage is, it doesn’t support batch size upgrade. It’s an operation disaster when a cluster includes hundreds, thousands nodes that need to upgrade.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2" name="Shape 1432"/>
          <p:cNvSpPr/>
          <p:nvPr>
            <p:ph type="sldImg"/>
          </p:nvPr>
        </p:nvSpPr>
        <p:spPr>
          <a:prstGeom prst="rect">
            <a:avLst/>
          </a:prstGeom>
        </p:spPr>
        <p:txBody>
          <a:bodyPr/>
          <a:lstStyle/>
          <a:p>
            <a:pPr/>
          </a:p>
        </p:txBody>
      </p:sp>
      <p:sp>
        <p:nvSpPr>
          <p:cNvPr id="1433" name="Shape 1433"/>
          <p:cNvSpPr/>
          <p:nvPr>
            <p:ph type="body" sz="quarter" idx="1"/>
          </p:nvPr>
        </p:nvSpPr>
        <p:spPr>
          <a:prstGeom prst="rect">
            <a:avLst/>
          </a:prstGeom>
        </p:spPr>
        <p:txBody>
          <a:bodyPr/>
          <a:lstStyle/>
          <a:p>
            <a:pPr/>
            <a:r>
              <a:t>Because flexibility of upgrade approach, rolling upgrade control plane is feasible in kubeadm. For worker, it’s same with rancher. So, there isn’t downtime issue on applications side.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6" name="Shape 1436"/>
          <p:cNvSpPr/>
          <p:nvPr>
            <p:ph type="sldImg"/>
          </p:nvPr>
        </p:nvSpPr>
        <p:spPr>
          <a:prstGeom prst="rect">
            <a:avLst/>
          </a:prstGeom>
        </p:spPr>
        <p:txBody>
          <a:bodyPr/>
          <a:lstStyle/>
          <a:p>
            <a:pPr/>
          </a:p>
        </p:txBody>
      </p:sp>
      <p:sp>
        <p:nvSpPr>
          <p:cNvPr id="1437" name="Shape 1437"/>
          <p:cNvSpPr/>
          <p:nvPr>
            <p:ph type="body" sz="quarter" idx="1"/>
          </p:nvPr>
        </p:nvSpPr>
        <p:spPr>
          <a:prstGeom prst="rect">
            <a:avLst/>
          </a:prstGeom>
        </p:spPr>
        <p:txBody>
          <a:bodyPr/>
          <a:lstStyle/>
          <a:p>
            <a:pPr/>
            <a:r>
              <a:t>Here is the table I made to summarize the behaviour of different OSS on necessary features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6" name="Shape 1446"/>
          <p:cNvSpPr/>
          <p:nvPr>
            <p:ph type="sldImg"/>
          </p:nvPr>
        </p:nvSpPr>
        <p:spPr>
          <a:prstGeom prst="rect">
            <a:avLst/>
          </a:prstGeom>
        </p:spPr>
        <p:txBody>
          <a:bodyPr/>
          <a:lstStyle/>
          <a:p>
            <a:pPr/>
          </a:p>
        </p:txBody>
      </p:sp>
      <p:sp>
        <p:nvSpPr>
          <p:cNvPr id="1447" name="Shape 1447"/>
          <p:cNvSpPr/>
          <p:nvPr>
            <p:ph type="body" sz="quarter" idx="1"/>
          </p:nvPr>
        </p:nvSpPr>
        <p:spPr>
          <a:prstGeom prst="rect">
            <a:avLst/>
          </a:prstGeom>
        </p:spPr>
        <p:txBody>
          <a:bodyPr/>
          <a:lstStyle/>
          <a:p>
            <a:pPr/>
            <a:r>
              <a:t>For a safe cluster upgrade solution, rancher doesn’t do it very well. Kubeadm is better but it still missed some checking staff that we would like to have, like API compatibility checking. </a:t>
            </a:r>
          </a:p>
          <a:p>
            <a:pPr/>
          </a:p>
          <a:p>
            <a:pPr/>
            <a:r>
              <a:t>Especially for the rollback mechanism, rancher and kubeadm have different advantages, but we want to have both of them in the single solution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3" name="Shape 1453"/>
          <p:cNvSpPr/>
          <p:nvPr>
            <p:ph type="sldImg"/>
          </p:nvPr>
        </p:nvSpPr>
        <p:spPr>
          <a:prstGeom prst="rect">
            <a:avLst/>
          </a:prstGeom>
        </p:spPr>
        <p:txBody>
          <a:bodyPr/>
          <a:lstStyle/>
          <a:p>
            <a:pPr/>
          </a:p>
        </p:txBody>
      </p:sp>
      <p:sp>
        <p:nvSpPr>
          <p:cNvPr id="1454" name="Shape 1454"/>
          <p:cNvSpPr/>
          <p:nvPr>
            <p:ph type="body" sz="quarter" idx="1"/>
          </p:nvPr>
        </p:nvSpPr>
        <p:spPr>
          <a:prstGeom prst="rect">
            <a:avLst/>
          </a:prstGeom>
        </p:spPr>
        <p:txBody>
          <a:bodyPr/>
          <a:lstStyle/>
          <a:p>
            <a:pPr/>
            <a:r>
              <a:t>For a flexible upgrade solution, rancher doesn’t do it well. But kubeadm also has some issues in choosing upgradable workers side.</a:t>
            </a:r>
          </a:p>
          <a:p>
            <a:pPr/>
          </a:p>
          <a:p>
            <a:pPr/>
            <a:r>
              <a:t>It seems like no one OSS can satisfy all of our requirements for cluster upgrade solution.  In that case, which direction we should go?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3" name="Shape 1463"/>
          <p:cNvSpPr/>
          <p:nvPr>
            <p:ph type="sldImg"/>
          </p:nvPr>
        </p:nvSpPr>
        <p:spPr>
          <a:prstGeom prst="rect">
            <a:avLst/>
          </a:prstGeom>
        </p:spPr>
        <p:txBody>
          <a:bodyPr/>
          <a:lstStyle/>
          <a:p>
            <a:pPr/>
          </a:p>
        </p:txBody>
      </p:sp>
      <p:sp>
        <p:nvSpPr>
          <p:cNvPr id="1464" name="Shape 1464"/>
          <p:cNvSpPr/>
          <p:nvPr>
            <p:ph type="body" sz="quarter" idx="1"/>
          </p:nvPr>
        </p:nvSpPr>
        <p:spPr>
          <a:prstGeom prst="rect">
            <a:avLst/>
          </a:prstGeom>
        </p:spPr>
        <p:txBody>
          <a:bodyPr/>
          <a:lstStyle/>
          <a:p>
            <a:pPr/>
            <a:r>
              <a:t>Finally, we choose a “fusion” way</a:t>
            </a:r>
          </a:p>
          <a:p>
            <a:pPr/>
          </a:p>
          <a:p>
            <a:pPr/>
            <a:r>
              <a:t>We use rancher’s cluster upgrade solution implementation as basis and improve rancher’s logic that doesn’t implement necessary features completely.  If there is any feature that Rancher missed, we can implement a new one as plugin in Rancher by reference the best practice of other OSS.</a:t>
            </a:r>
          </a:p>
          <a:p>
            <a:pPr/>
          </a:p>
          <a:p>
            <a:pPr/>
          </a:p>
          <a:p>
            <a:pPr/>
            <a:r>
              <a:t>Now, it’s time to talk about how our upgrade solution looks like and how it works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6" name="Shape 1476"/>
          <p:cNvSpPr/>
          <p:nvPr>
            <p:ph type="sldImg"/>
          </p:nvPr>
        </p:nvSpPr>
        <p:spPr>
          <a:prstGeom prst="rect">
            <a:avLst/>
          </a:prstGeom>
        </p:spPr>
        <p:txBody>
          <a:bodyPr/>
          <a:lstStyle/>
          <a:p>
            <a:pPr/>
          </a:p>
        </p:txBody>
      </p:sp>
      <p:sp>
        <p:nvSpPr>
          <p:cNvPr id="1477" name="Shape 1477"/>
          <p:cNvSpPr/>
          <p:nvPr>
            <p:ph type="body" sz="quarter" idx="1"/>
          </p:nvPr>
        </p:nvSpPr>
        <p:spPr>
          <a:prstGeom prst="rect">
            <a:avLst/>
          </a:prstGeom>
        </p:spPr>
        <p:txBody>
          <a:bodyPr/>
          <a:lstStyle/>
          <a:p>
            <a:pPr/>
            <a:r>
              <a:t>The first improvement that we implemented on rancher side is separating the upgrade process of control plane and worker. </a:t>
            </a:r>
          </a:p>
          <a:p>
            <a:pPr/>
            <a:r>
              <a:t>The control plane will be upgraded first. Then user can choose when and which worker nodes are upgraded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9" name="Shape 1489"/>
          <p:cNvSpPr/>
          <p:nvPr>
            <p:ph type="sldImg"/>
          </p:nvPr>
        </p:nvSpPr>
        <p:spPr>
          <a:prstGeom prst="rect">
            <a:avLst/>
          </a:prstGeom>
        </p:spPr>
        <p:txBody>
          <a:bodyPr/>
          <a:lstStyle/>
          <a:p>
            <a:pPr/>
          </a:p>
        </p:txBody>
      </p:sp>
      <p:sp>
        <p:nvSpPr>
          <p:cNvPr id="1490" name="Shape 1490"/>
          <p:cNvSpPr/>
          <p:nvPr>
            <p:ph type="body" sz="quarter" idx="1"/>
          </p:nvPr>
        </p:nvSpPr>
        <p:spPr>
          <a:prstGeom prst="rect">
            <a:avLst/>
          </a:prstGeom>
        </p:spPr>
        <p:txBody>
          <a:bodyPr/>
          <a:lstStyle/>
          <a:p>
            <a:pPr/>
            <a:r>
              <a:t>control plane upgrade logic in our solution can be explained by 3 phases</a:t>
            </a:r>
          </a:p>
          <a:p>
            <a:pPr/>
          </a:p>
          <a:p>
            <a:pPr marL="130091" indent="-130091">
              <a:buClr>
                <a:srgbClr val="3B4BF5"/>
              </a:buClr>
              <a:buSzPct val="100000"/>
              <a:buChar char="-"/>
            </a:pPr>
            <a:r>
              <a:t>pre-upgrade</a:t>
            </a:r>
          </a:p>
          <a:p>
            <a:pPr marL="130091" indent="-130091">
              <a:buClr>
                <a:srgbClr val="3B4BF5"/>
              </a:buClr>
              <a:buSzPct val="100000"/>
              <a:buChar char="-"/>
            </a:pPr>
            <a:r>
              <a:t>upgrade</a:t>
            </a:r>
          </a:p>
          <a:p>
            <a:pPr marL="130091" indent="-130091">
              <a:buClr>
                <a:srgbClr val="3B4BF5"/>
              </a:buClr>
              <a:buSzPct val="100000"/>
              <a:buChar char="-"/>
            </a:pPr>
            <a:r>
              <a:t>post-upgrade</a:t>
            </a:r>
          </a:p>
          <a:p>
            <a:pPr/>
          </a:p>
          <a:p>
            <a:pPr/>
            <a:r>
              <a:t>I will introduce which improvement we did for rancher existing feature and which new feature we added in each phase.  Then, I will introduce the upgrade flow in the simple way</a:t>
            </a:r>
          </a:p>
          <a:p>
            <a:pPr/>
          </a:p>
          <a:p>
            <a:pPr/>
            <a:r>
              <a:t>24min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6" name="Shape 1506"/>
          <p:cNvSpPr/>
          <p:nvPr>
            <p:ph type="sldImg"/>
          </p:nvPr>
        </p:nvSpPr>
        <p:spPr>
          <a:prstGeom prst="rect">
            <a:avLst/>
          </a:prstGeom>
        </p:spPr>
        <p:txBody>
          <a:bodyPr/>
          <a:lstStyle/>
          <a:p>
            <a:pPr/>
          </a:p>
        </p:txBody>
      </p:sp>
      <p:sp>
        <p:nvSpPr>
          <p:cNvPr id="1507" name="Shape 1507"/>
          <p:cNvSpPr/>
          <p:nvPr>
            <p:ph type="body" sz="quarter" idx="1"/>
          </p:nvPr>
        </p:nvSpPr>
        <p:spPr>
          <a:prstGeom prst="rect">
            <a:avLst/>
          </a:prstGeom>
        </p:spPr>
        <p:txBody>
          <a:bodyPr/>
          <a:lstStyle/>
          <a:p>
            <a:pPr/>
            <a:r>
              <a:t>The first new feature of upgradable checking we introduced in pre-upgrade phase is k8s Version Skew checking. We implement it by reference the similar logic in kubeadm.</a:t>
            </a:r>
          </a:p>
          <a:p>
            <a:pPr/>
          </a:p>
          <a:p>
            <a:pPr marL="130091" indent="-130091">
              <a:buClr>
                <a:srgbClr val="3B4BF5"/>
              </a:buClr>
              <a:buSzPct val="100000"/>
              <a:buChar char="-"/>
            </a:pPr>
            <a:r>
              <a:t>Two conditions we set</a:t>
            </a:r>
          </a:p>
          <a:p>
            <a:pPr lvl="1" marL="765091" indent="-130091">
              <a:buClr>
                <a:srgbClr val="3B4BF5"/>
              </a:buClr>
              <a:buSzPct val="100000"/>
              <a:buChar char="-"/>
            </a:pPr>
            <a:r>
              <a:t>upgrade control plane/worker can across multiple patch versions or one minor version at most</a:t>
            </a:r>
          </a:p>
          <a:p>
            <a:pPr lvl="1" marL="765091" indent="-130091">
              <a:buClr>
                <a:srgbClr val="3B4BF5"/>
              </a:buClr>
              <a:buSzPct val="100000"/>
              <a:buChar char="-"/>
            </a:pPr>
            <a:r>
              <a:t>the new version that worker node wants to go isn’t greater than current version of control plane</a:t>
            </a:r>
          </a:p>
          <a:p>
            <a:pPr/>
            <a:r>
              <a:t>- they are mandatory rules. If the new version doesn’t satisfy those conditions, upgrade process will be stopped.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Shape 1255"/>
          <p:cNvSpPr/>
          <p:nvPr>
            <p:ph type="sldImg"/>
          </p:nvPr>
        </p:nvSpPr>
        <p:spPr>
          <a:prstGeom prst="rect">
            <a:avLst/>
          </a:prstGeom>
        </p:spPr>
        <p:txBody>
          <a:bodyPr/>
          <a:lstStyle/>
          <a:p>
            <a:pPr/>
          </a:p>
        </p:txBody>
      </p:sp>
      <p:sp>
        <p:nvSpPr>
          <p:cNvPr id="1256" name="Shape 1256"/>
          <p:cNvSpPr/>
          <p:nvPr>
            <p:ph type="body" sz="quarter" idx="1"/>
          </p:nvPr>
        </p:nvSpPr>
        <p:spPr>
          <a:prstGeom prst="rect">
            <a:avLst/>
          </a:prstGeom>
        </p:spPr>
        <p:txBody>
          <a:bodyPr/>
          <a:lstStyle/>
          <a:p>
            <a:pPr/>
            <a:r>
              <a:t>Here is the agenda of my topic today. </a:t>
            </a:r>
          </a:p>
          <a:p>
            <a:pPr marL="130091" indent="-130091">
              <a:buClr>
                <a:srgbClr val="3B4BF5"/>
              </a:buClr>
              <a:buSzPct val="100000"/>
              <a:buChar char="-"/>
            </a:pPr>
            <a:r>
              <a:t>Firstly, I will introduce the architecture of LINE Managed Kuberentes Service</a:t>
            </a:r>
          </a:p>
          <a:p>
            <a:pPr marL="130091" indent="-130091">
              <a:buClr>
                <a:srgbClr val="3B4BF5"/>
              </a:buClr>
              <a:buSzPct val="100000"/>
              <a:buChar char="-"/>
            </a:pPr>
            <a:r>
              <a:t>Secondly, I will share what’s desired cluster upgrade solution in our mind when we got this challenge</a:t>
            </a:r>
          </a:p>
          <a:p>
            <a:pPr marL="130091" indent="-130091">
              <a:buClr>
                <a:srgbClr val="3B4BF5"/>
              </a:buClr>
              <a:buSzPct val="100000"/>
              <a:buChar char="-"/>
            </a:pPr>
            <a:r>
              <a:t>Thirdly, I will share investigation results on some OSS about how they do cluster upgrade work</a:t>
            </a:r>
          </a:p>
          <a:p>
            <a:pPr marL="130091" indent="-130091">
              <a:buClr>
                <a:srgbClr val="3B4BF5"/>
              </a:buClr>
              <a:buSzPct val="100000"/>
              <a:buChar char="-"/>
            </a:pPr>
            <a:r>
              <a:t>Finally, I will introduce how we design and implement our own k8s cluster upgrade solution</a:t>
            </a:r>
          </a:p>
          <a:p>
            <a:pPr/>
            <a:r>
              <a:t>(around 1min)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4" name="Shape 1544"/>
          <p:cNvSpPr/>
          <p:nvPr>
            <p:ph type="sldImg"/>
          </p:nvPr>
        </p:nvSpPr>
        <p:spPr>
          <a:prstGeom prst="rect">
            <a:avLst/>
          </a:prstGeom>
        </p:spPr>
        <p:txBody>
          <a:bodyPr/>
          <a:lstStyle/>
          <a:p>
            <a:pPr/>
          </a:p>
        </p:txBody>
      </p:sp>
      <p:sp>
        <p:nvSpPr>
          <p:cNvPr id="1545" name="Shape 1545"/>
          <p:cNvSpPr/>
          <p:nvPr>
            <p:ph type="body" sz="quarter" idx="1"/>
          </p:nvPr>
        </p:nvSpPr>
        <p:spPr>
          <a:prstGeom prst="rect">
            <a:avLst/>
          </a:prstGeom>
        </p:spPr>
        <p:txBody>
          <a:bodyPr/>
          <a:lstStyle/>
          <a:p>
            <a:pPr/>
            <a:r>
              <a:t>The second new feature we implement in upgradable checking part is compatibility checking.</a:t>
            </a:r>
          </a:p>
          <a:p>
            <a:pPr/>
          </a:p>
          <a:p>
            <a:pPr marL="407458" indent="-407458">
              <a:buSzPct val="100000"/>
              <a:buAutoNum type="arabicPeriod" startAt="1"/>
            </a:pPr>
            <a:r>
              <a:t>When we plan to provide new version, we usually get the compatibility change from change log of new version and deprecated API list in k8s official doc</a:t>
            </a:r>
          </a:p>
          <a:p>
            <a:pPr marL="407458" indent="-407458">
              <a:buSzPct val="100000"/>
              <a:buAutoNum type="arabicPeriod" startAt="1"/>
            </a:pPr>
            <a:r>
              <a:t>Then, convert them into the compatibility report in json format manually. Because the deprecation of API doesn’t happen on each k8s version, the manual work isn’t too much</a:t>
            </a:r>
          </a:p>
          <a:p>
            <a:pPr marL="407458" indent="-407458">
              <a:buSzPct val="100000"/>
              <a:buAutoNum type="arabicPeriod" startAt="1"/>
            </a:pPr>
            <a:r>
              <a:t>Next, we get the actual resource list in user’s cluster and compare it with compatibility report to return the affected resource part to users. It includes which resource are affected and fixing suggestion</a:t>
            </a:r>
          </a:p>
          <a:p>
            <a:pPr marL="407458" indent="-407458">
              <a:buSzPct val="100000"/>
              <a:buAutoNum type="arabicPeriod" startAt="1"/>
            </a:pPr>
            <a:r>
              <a:t>If any compatible issue still exist, upgrade process will not be proceeded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0" name="Shape 1570"/>
          <p:cNvSpPr/>
          <p:nvPr>
            <p:ph type="sldImg"/>
          </p:nvPr>
        </p:nvSpPr>
        <p:spPr>
          <a:prstGeom prst="rect">
            <a:avLst/>
          </a:prstGeom>
        </p:spPr>
        <p:txBody>
          <a:bodyPr/>
          <a:lstStyle/>
          <a:p>
            <a:pPr/>
          </a:p>
        </p:txBody>
      </p:sp>
      <p:sp>
        <p:nvSpPr>
          <p:cNvPr id="1571" name="Shape 1571"/>
          <p:cNvSpPr/>
          <p:nvPr>
            <p:ph type="body" sz="quarter" idx="1"/>
          </p:nvPr>
        </p:nvSpPr>
        <p:spPr>
          <a:prstGeom prst="rect">
            <a:avLst/>
          </a:prstGeom>
        </p:spPr>
        <p:txBody>
          <a:bodyPr/>
          <a:lstStyle/>
          <a:p>
            <a:pPr/>
            <a:r>
              <a:t>For the cluster health checking, rancher already implement it partially. So,  we just did a small improvement</a:t>
            </a:r>
          </a:p>
          <a:p>
            <a:pPr/>
          </a:p>
          <a:p>
            <a:pPr marL="407458" indent="-407458">
              <a:buSzPct val="100000"/>
              <a:buAutoNum type="arabicPeriod" startAt="1"/>
            </a:pPr>
            <a:r>
              <a:t>We add etcd brain-split checking by detect if multiple leaders exist in same etcd cluster</a:t>
            </a:r>
          </a:p>
          <a:p>
            <a:pPr marL="407458" indent="-407458">
              <a:buSzPct val="100000"/>
              <a:buAutoNum type="arabicPeriod" startAt="1"/>
            </a:pPr>
            <a:r>
              <a:t>We also added the node unhealthy condition and state checking by reference kubeadm logic</a:t>
            </a:r>
          </a:p>
          <a:p>
            <a:pPr/>
          </a:p>
          <a:p>
            <a:pPr/>
            <a:r>
              <a:t>The cluster health checking is not only used in pre-upgrade phase, but also used in post-upgrade phase. It’s for ensuring upgrade staff doesn’t break the user’s cluster</a:t>
            </a:r>
          </a:p>
          <a:p>
            <a:pPr/>
          </a:p>
          <a:p>
            <a:pPr/>
            <a:r>
              <a:t>That’s all new features and improvements we did based on rancher in pre-upgrade phase. Now, let’s check how upgrade control plane / worker flow looks like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9" name="Shape 1629"/>
          <p:cNvSpPr/>
          <p:nvPr>
            <p:ph type="sldImg"/>
          </p:nvPr>
        </p:nvSpPr>
        <p:spPr>
          <a:prstGeom prst="rect">
            <a:avLst/>
          </a:prstGeom>
        </p:spPr>
        <p:txBody>
          <a:bodyPr/>
          <a:lstStyle/>
          <a:p>
            <a:pPr/>
          </a:p>
        </p:txBody>
      </p:sp>
      <p:sp>
        <p:nvSpPr>
          <p:cNvPr id="1630" name="Shape 1630"/>
          <p:cNvSpPr/>
          <p:nvPr>
            <p:ph type="body" sz="quarter" idx="1"/>
          </p:nvPr>
        </p:nvSpPr>
        <p:spPr>
          <a:prstGeom prst="rect">
            <a:avLst/>
          </a:prstGeom>
        </p:spPr>
        <p:txBody>
          <a:bodyPr/>
          <a:lstStyle/>
          <a:p>
            <a:pPr/>
            <a:r>
              <a:t>In upgrade control plane phase, a successful upgrading control plane workflow is like this</a:t>
            </a:r>
          </a:p>
          <a:p>
            <a:pPr/>
          </a:p>
          <a:p>
            <a:pPr marL="407458" indent="-407458">
              <a:buSzPct val="100000"/>
              <a:buAutoNum type="arabicPeriod" startAt="1"/>
            </a:pPr>
            <a:r>
              <a:t>It will get the necessary image map based on the desired k8s version. Here is the example. Because some of control plane softwares we are using are only compatible with specific k8s versions. It means, those softwares need to upgrade when we upgraded the control plane.</a:t>
            </a:r>
          </a:p>
          <a:p>
            <a:pPr marL="407458" indent="-407458">
              <a:buSzPct val="100000"/>
              <a:buAutoNum type="arabicPeriod" startAt="1"/>
            </a:pPr>
            <a:r>
              <a:t>Then, it will check if the etcd needs to upgrade by diff the expected image version of etcd and the current versuib. If it needs, do rolling upgrade on etcd side. The frequency of etcd upgrade is not high due to one specific etcd version is usually compatible with several k8s cluster versions</a:t>
            </a:r>
          </a:p>
          <a:p>
            <a:pPr marL="407458" indent="-407458">
              <a:buSzPct val="100000"/>
              <a:buAutoNum type="arabicPeriod" startAt="1"/>
            </a:pPr>
            <a:r>
              <a:t>After that, it will do the rolling upgrade on k8s system components and control plane softwares on control plane</a:t>
            </a:r>
          </a:p>
          <a:p>
            <a:pPr marL="407458" indent="-407458">
              <a:buSzPct val="100000"/>
              <a:buAutoNum type="arabicPeriod" startAt="1"/>
            </a:pPr>
            <a:r>
              <a:t>Finally, it will proceeds the cluster health checking I mentioned in pre-upgrade phase to ensure cluster is healthy after control plane upgraded</a:t>
            </a:r>
          </a:p>
          <a:p>
            <a:pPr/>
          </a:p>
          <a:p>
            <a:pPr/>
            <a:r>
              <a:t>The whole process will be done automatically.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2" name="Shape 1702"/>
          <p:cNvSpPr/>
          <p:nvPr>
            <p:ph type="sldImg"/>
          </p:nvPr>
        </p:nvSpPr>
        <p:spPr>
          <a:prstGeom prst="rect">
            <a:avLst/>
          </a:prstGeom>
        </p:spPr>
        <p:txBody>
          <a:bodyPr/>
          <a:lstStyle/>
          <a:p>
            <a:pPr/>
          </a:p>
        </p:txBody>
      </p:sp>
      <p:sp>
        <p:nvSpPr>
          <p:cNvPr id="1703" name="Shape 1703"/>
          <p:cNvSpPr/>
          <p:nvPr>
            <p:ph type="body" sz="quarter" idx="1"/>
          </p:nvPr>
        </p:nvSpPr>
        <p:spPr>
          <a:prstGeom prst="rect">
            <a:avLst/>
          </a:prstGeom>
        </p:spPr>
        <p:txBody>
          <a:bodyPr/>
          <a:lstStyle/>
          <a:p>
            <a:pPr/>
            <a:r>
              <a:t>The control plane upgrade flow I explained is successful one. When something goes wrong during upgrade, rollback mechanism will be triggered automatically</a:t>
            </a:r>
          </a:p>
          <a:p>
            <a:pPr/>
          </a:p>
          <a:p>
            <a:pPr/>
            <a:r>
              <a:t>Any Step that is marked as purple color is failed, auto rollback will be proceeded.</a:t>
            </a:r>
          </a:p>
          <a:p>
            <a:pPr/>
          </a:p>
          <a:p>
            <a:pPr/>
            <a:r>
              <a:t>Now, let me introduce how cluster rollback process works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2" name="Shape 1772"/>
          <p:cNvSpPr/>
          <p:nvPr>
            <p:ph type="sldImg"/>
          </p:nvPr>
        </p:nvSpPr>
        <p:spPr>
          <a:prstGeom prst="rect">
            <a:avLst/>
          </a:prstGeom>
        </p:spPr>
        <p:txBody>
          <a:bodyPr/>
          <a:lstStyle/>
          <a:p>
            <a:pPr/>
          </a:p>
        </p:txBody>
      </p:sp>
      <p:sp>
        <p:nvSpPr>
          <p:cNvPr id="1773" name="Shape 1773"/>
          <p:cNvSpPr/>
          <p:nvPr>
            <p:ph type="body" sz="quarter" idx="1"/>
          </p:nvPr>
        </p:nvSpPr>
        <p:spPr>
          <a:prstGeom prst="rect">
            <a:avLst/>
          </a:prstGeom>
        </p:spPr>
        <p:txBody>
          <a:bodyPr/>
          <a:lstStyle/>
          <a:p>
            <a:pPr/>
            <a:r>
              <a:t>Unlike the upgrade process, the rollback process has downtime. Because rollback process needs to restore the etcd using the snapshot we took before. All etcd instances will be shutdown during that time</a:t>
            </a:r>
          </a:p>
          <a:p>
            <a:pPr/>
          </a:p>
          <a:p>
            <a:pPr/>
            <a:r>
              <a:t>In addition to etcd restore work, rollback mechanism will also downgrade the k8s system components and other control plane softwares, like DNS and CNI plugin to the previous version.</a:t>
            </a:r>
          </a:p>
          <a:p>
            <a:pPr/>
          </a:p>
          <a:p>
            <a:pPr/>
            <a:r>
              <a:t>Finally, cluster health checking will also be proceeded for make sure rollback healed the cluster. If the auto rollback still cannot make the cluster back to health, it will trigger the alert and involve operators to do the troubleshooting work</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6" name="Shape 1816"/>
          <p:cNvSpPr/>
          <p:nvPr>
            <p:ph type="sldImg"/>
          </p:nvPr>
        </p:nvSpPr>
        <p:spPr>
          <a:prstGeom prst="rect">
            <a:avLst/>
          </a:prstGeom>
        </p:spPr>
        <p:txBody>
          <a:bodyPr/>
          <a:lstStyle/>
          <a:p>
            <a:pPr/>
          </a:p>
        </p:txBody>
      </p:sp>
      <p:sp>
        <p:nvSpPr>
          <p:cNvPr id="1817" name="Shape 1817"/>
          <p:cNvSpPr/>
          <p:nvPr>
            <p:ph type="body" sz="quarter" idx="1"/>
          </p:nvPr>
        </p:nvSpPr>
        <p:spPr>
          <a:prstGeom prst="rect">
            <a:avLst/>
          </a:prstGeom>
        </p:spPr>
        <p:txBody>
          <a:bodyPr/>
          <a:lstStyle/>
          <a:p>
            <a:pPr/>
            <a:r>
              <a:t>The manual rollback is usually triggered by users in post-upgrade phase, when they found their applications cannot work with new version of control plane, especially for kube-apiserver. They will execute the vksctl command to rollback control plane. vksctl is just similar command line tool with kubectl. It is provided by us to our users to do cluster/node operation.</a:t>
            </a:r>
          </a:p>
          <a:p>
            <a:pPr/>
          </a:p>
          <a:p>
            <a:pPr/>
          </a:p>
          <a:p>
            <a:pPr/>
            <a:r>
              <a:t>That’s all staff I would like to share about control plane upgrade process. Now, let’s go to the worker upgrade part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4" name="Shape 1834"/>
          <p:cNvSpPr/>
          <p:nvPr>
            <p:ph type="sldImg"/>
          </p:nvPr>
        </p:nvSpPr>
        <p:spPr>
          <a:prstGeom prst="rect">
            <a:avLst/>
          </a:prstGeom>
        </p:spPr>
        <p:txBody>
          <a:bodyPr/>
          <a:lstStyle/>
          <a:p>
            <a:pPr/>
          </a:p>
        </p:txBody>
      </p:sp>
      <p:sp>
        <p:nvSpPr>
          <p:cNvPr id="1835" name="Shape 1835"/>
          <p:cNvSpPr/>
          <p:nvPr>
            <p:ph type="body" sz="quarter" idx="1"/>
          </p:nvPr>
        </p:nvSpPr>
        <p:spPr>
          <a:prstGeom prst="rect">
            <a:avLst/>
          </a:prstGeom>
        </p:spPr>
        <p:txBody>
          <a:bodyPr/>
          <a:lstStyle/>
          <a:p>
            <a:pPr/>
            <a:r>
              <a:t>For the worker upgrade, I will skip Pre-Upgrade and Post-Upgrade phase. Because they are almost same with control plane. I will focus on choose candidate worker and upgrade worker phase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9" name="Shape 1889"/>
          <p:cNvSpPr/>
          <p:nvPr>
            <p:ph type="sldImg"/>
          </p:nvPr>
        </p:nvSpPr>
        <p:spPr>
          <a:prstGeom prst="rect">
            <a:avLst/>
          </a:prstGeom>
        </p:spPr>
        <p:txBody>
          <a:bodyPr/>
          <a:lstStyle/>
          <a:p>
            <a:pPr/>
          </a:p>
        </p:txBody>
      </p:sp>
      <p:sp>
        <p:nvSpPr>
          <p:cNvPr id="1890" name="Shape 1890"/>
          <p:cNvSpPr/>
          <p:nvPr>
            <p:ph type="body" sz="quarter" idx="1"/>
          </p:nvPr>
        </p:nvSpPr>
        <p:spPr>
          <a:prstGeom prst="rect">
            <a:avLst/>
          </a:prstGeom>
        </p:spPr>
        <p:txBody>
          <a:bodyPr/>
          <a:lstStyle/>
          <a:p>
            <a:pPr/>
            <a:r>
              <a:t>In choose worker phase,  we implement the feature of  “using node label selector to choose upgradable workers”.  Our user can choose to add new, or use the existing labels to mark upgradable nodes. It’s not only supports batch size upgrade, but also confirm which workers will be upgraded.</a:t>
            </a:r>
          </a:p>
          <a:p>
            <a:pPr/>
          </a:p>
          <a:p>
            <a:pPr/>
            <a:r>
              <a:t>One of example is in here:  I used vksctl to label worker-2 and worker3 with upgrade=true, after I ran the final command, both of them will be upgraded at the same time.</a:t>
            </a:r>
          </a:p>
          <a:p>
            <a:pPr/>
          </a:p>
          <a:p>
            <a:pPr/>
          </a:p>
          <a:p>
            <a:pPr/>
            <a:r>
              <a:t>So, what’s happened in worker upgrading process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2" name="Shape 1942"/>
          <p:cNvSpPr/>
          <p:nvPr>
            <p:ph type="sldImg"/>
          </p:nvPr>
        </p:nvSpPr>
        <p:spPr>
          <a:prstGeom prst="rect">
            <a:avLst/>
          </a:prstGeom>
        </p:spPr>
        <p:txBody>
          <a:bodyPr/>
          <a:lstStyle/>
          <a:p>
            <a:pPr/>
          </a:p>
        </p:txBody>
      </p:sp>
      <p:sp>
        <p:nvSpPr>
          <p:cNvPr id="1943" name="Shape 1943"/>
          <p:cNvSpPr/>
          <p:nvPr>
            <p:ph type="body" sz="quarter" idx="1"/>
          </p:nvPr>
        </p:nvSpPr>
        <p:spPr>
          <a:prstGeom prst="rect">
            <a:avLst/>
          </a:prstGeom>
        </p:spPr>
        <p:txBody>
          <a:bodyPr/>
          <a:lstStyle/>
          <a:p>
            <a:pPr/>
            <a:r>
              <a:t>Here is the complete upgrade work flow looks like</a:t>
            </a:r>
          </a:p>
          <a:p>
            <a:pPr/>
          </a:p>
          <a:p>
            <a:pPr marL="407458" indent="-407458">
              <a:buSzPct val="100000"/>
              <a:buAutoNum type="arabicPeriod" startAt="1"/>
            </a:pPr>
            <a:r>
              <a:t>First, It will get the necessary image list based on the desired k8s version.</a:t>
            </a:r>
          </a:p>
          <a:p>
            <a:pPr marL="407458" indent="-407458">
              <a:buSzPct val="100000"/>
              <a:buAutoNum type="arabicPeriod" startAt="1"/>
            </a:pPr>
            <a:r>
              <a:t>second, it will build up an object called node plan. This node plan includes the desired image and argument list of kubelet and kube-proxy and some necessary files that rancher has to create on host, like kube-api certificates</a:t>
            </a:r>
          </a:p>
          <a:p>
            <a:pPr marL="407458" indent="-407458">
              <a:buSzPct val="100000"/>
              <a:buAutoNum type="arabicPeriod" startAt="1"/>
            </a:pPr>
            <a:r>
              <a:t>then , it will check if the kubelet/kube-proxy needs to upgrade by diff the expected image version and actual version</a:t>
            </a:r>
          </a:p>
          <a:p>
            <a:pPr marL="407458" indent="-407458">
              <a:buSzPct val="100000"/>
              <a:buAutoNum type="arabicPeriod" startAt="1"/>
            </a:pPr>
            <a:r>
              <a:t>After that, it will execute `kubectl drain node &lt;node-name&gt; —ignore-daemonsets` command to migrate existing applications on that node and new applications will also not be scheduled to it</a:t>
            </a:r>
          </a:p>
          <a:p>
            <a:pPr marL="407458" indent="-407458">
              <a:buSzPct val="100000"/>
              <a:buAutoNum type="arabicPeriod" startAt="1"/>
            </a:pPr>
            <a:r>
              <a:t>next, it will upgrade kubelet and kube proxy with new version image and proceed the health checking.</a:t>
            </a:r>
          </a:p>
          <a:p>
            <a:pPr marL="407458" indent="-407458">
              <a:buSzPct val="100000"/>
              <a:buAutoNum type="arabicPeriod" startAt="1"/>
            </a:pPr>
            <a:r>
              <a:t>Finally, after confirmed worker node is upgraded successfully, it will add it back to cluster by uncordon it.</a:t>
            </a:r>
          </a:p>
          <a:p>
            <a:pPr/>
          </a:p>
          <a:p>
            <a:pPr/>
            <a:r>
              <a:t>That’s all about how our cluster upgrade solution works and which features and improvements we did. Now, let’s check how it behaves compared with rancher and kubeadm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7" name="Shape 1947"/>
          <p:cNvSpPr/>
          <p:nvPr>
            <p:ph type="sldImg"/>
          </p:nvPr>
        </p:nvSpPr>
        <p:spPr>
          <a:prstGeom prst="rect">
            <a:avLst/>
          </a:prstGeom>
        </p:spPr>
        <p:txBody>
          <a:bodyPr/>
          <a:lstStyle/>
          <a:p>
            <a:pPr/>
          </a:p>
        </p:txBody>
      </p:sp>
      <p:sp>
        <p:nvSpPr>
          <p:cNvPr id="1948" name="Shape 1948"/>
          <p:cNvSpPr/>
          <p:nvPr>
            <p:ph type="body" sz="quarter" idx="1"/>
          </p:nvPr>
        </p:nvSpPr>
        <p:spPr>
          <a:prstGeom prst="rect">
            <a:avLst/>
          </a:prstGeom>
        </p:spPr>
        <p:txBody>
          <a:bodyPr/>
          <a:lstStyle/>
          <a:p>
            <a:pPr/>
            <a:r>
              <a:t>Here is the table that compares LINE with OSS in cluster upgrade solution.  Our upgrade solution supports all desired features</a:t>
            </a:r>
          </a:p>
          <a:p>
            <a:pPr/>
          </a:p>
          <a:p>
            <a:pPr/>
            <a:r>
              <a:t>The hammer emoji indicates we improved rancher existing logic. The sparkles indicates it’s completely new feature we introduced to our custom rancher.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1" name="Shape 1261"/>
          <p:cNvSpPr/>
          <p:nvPr>
            <p:ph type="sldImg"/>
          </p:nvPr>
        </p:nvSpPr>
        <p:spPr>
          <a:prstGeom prst="rect">
            <a:avLst/>
          </a:prstGeom>
        </p:spPr>
        <p:txBody>
          <a:bodyPr/>
          <a:lstStyle/>
          <a:p>
            <a:pPr/>
          </a:p>
        </p:txBody>
      </p:sp>
      <p:sp>
        <p:nvSpPr>
          <p:cNvPr id="1262" name="Shape 1262"/>
          <p:cNvSpPr/>
          <p:nvPr>
            <p:ph type="body" sz="quarter" idx="1"/>
          </p:nvPr>
        </p:nvSpPr>
        <p:spPr>
          <a:prstGeom prst="rect">
            <a:avLst/>
          </a:prstGeom>
        </p:spPr>
        <p:txBody>
          <a:bodyPr/>
          <a:lstStyle/>
          <a:p>
            <a:pPr/>
            <a:r>
              <a:t>First of all, let me introduce the architecture of LINE managed kubernetes service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1" name="Shape 1951"/>
          <p:cNvSpPr/>
          <p:nvPr>
            <p:ph type="sldImg"/>
          </p:nvPr>
        </p:nvSpPr>
        <p:spPr>
          <a:prstGeom prst="rect">
            <a:avLst/>
          </a:prstGeom>
        </p:spPr>
        <p:txBody>
          <a:bodyPr/>
          <a:lstStyle/>
          <a:p>
            <a:pPr/>
          </a:p>
        </p:txBody>
      </p:sp>
      <p:sp>
        <p:nvSpPr>
          <p:cNvPr id="1952" name="Shape 1952"/>
          <p:cNvSpPr/>
          <p:nvPr>
            <p:ph type="body" sz="quarter" idx="1"/>
          </p:nvPr>
        </p:nvSpPr>
        <p:spPr>
          <a:prstGeom prst="rect">
            <a:avLst/>
          </a:prstGeom>
        </p:spPr>
        <p:txBody>
          <a:bodyPr/>
          <a:lstStyle/>
          <a:p>
            <a:pPr/>
            <a:r>
              <a:t>That’s all I would like to share with you. Thanks for your listening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8" name="Shape 1268"/>
          <p:cNvSpPr/>
          <p:nvPr>
            <p:ph type="sldImg"/>
          </p:nvPr>
        </p:nvSpPr>
        <p:spPr>
          <a:prstGeom prst="rect">
            <a:avLst/>
          </a:prstGeom>
        </p:spPr>
        <p:txBody>
          <a:bodyPr/>
          <a:lstStyle/>
          <a:p>
            <a:pPr/>
          </a:p>
        </p:txBody>
      </p:sp>
      <p:sp>
        <p:nvSpPr>
          <p:cNvPr id="1269" name="Shape 1269"/>
          <p:cNvSpPr/>
          <p:nvPr>
            <p:ph type="body" sz="quarter" idx="1"/>
          </p:nvPr>
        </p:nvSpPr>
        <p:spPr>
          <a:prstGeom prst="rect">
            <a:avLst/>
          </a:prstGeom>
        </p:spPr>
        <p:txBody>
          <a:bodyPr/>
          <a:lstStyle/>
          <a:p>
            <a:pPr/>
          </a:p>
          <a:p>
            <a:pPr/>
            <a:r>
              <a:t>Now,  we currently have about 570 clusters and over 4000 nodes managed by about 10 developers. Some of clusters already had more than 150 nodes. It is still increasing.</a:t>
            </a:r>
          </a:p>
          <a:p>
            <a:pP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4" name="Shape 1304"/>
          <p:cNvSpPr/>
          <p:nvPr>
            <p:ph type="sldImg"/>
          </p:nvPr>
        </p:nvSpPr>
        <p:spPr>
          <a:prstGeom prst="rect">
            <a:avLst/>
          </a:prstGeom>
        </p:spPr>
        <p:txBody>
          <a:bodyPr/>
          <a:lstStyle/>
          <a:p>
            <a:pPr/>
          </a:p>
        </p:txBody>
      </p:sp>
      <p:sp>
        <p:nvSpPr>
          <p:cNvPr id="1305" name="Shape 1305"/>
          <p:cNvSpPr/>
          <p:nvPr>
            <p:ph type="body" sz="quarter" idx="1"/>
          </p:nvPr>
        </p:nvSpPr>
        <p:spPr>
          <a:prstGeom prst="rect">
            <a:avLst/>
          </a:prstGeom>
        </p:spPr>
        <p:txBody>
          <a:bodyPr/>
          <a:lstStyle/>
          <a:p>
            <a:pPr marL="130091" indent="-130091">
              <a:buClr>
                <a:srgbClr val="3B4BF5"/>
              </a:buClr>
              <a:buSzPct val="100000"/>
              <a:buChar char="-"/>
            </a:pPr>
            <a:r>
              <a:t> LINE managed k8s services platform includes 3 parts</a:t>
            </a:r>
          </a:p>
          <a:p>
            <a:pPr lvl="1" marL="765091" indent="-130091">
              <a:buClr>
                <a:srgbClr val="3B4BF5"/>
              </a:buClr>
              <a:buSzPct val="100000"/>
              <a:buChar char="-"/>
            </a:pPr>
            <a:r>
              <a:t> GW-API: It’s responsible for handling the user’s request of cluster and node operation The gw-api doesn’t include the actual cluster/node operation logic, it just validates and forwards requests to backend cluster management service. </a:t>
            </a:r>
          </a:p>
          <a:p>
            <a:pPr lvl="1" marL="765091" indent="-130091">
              <a:buClr>
                <a:srgbClr val="3B4BF5"/>
              </a:buClr>
              <a:buSzPct val="100000"/>
              <a:buChar char="-"/>
            </a:pPr>
            <a:r>
              <a:t>Rancher:  The second part is Rancher. In LINE, we customize Rancher to be an automatic multiple-clusters management service.</a:t>
            </a:r>
          </a:p>
          <a:p>
            <a:pPr lvl="1" marL="765091" indent="-130091">
              <a:buClr>
                <a:srgbClr val="3B4BF5"/>
              </a:buClr>
              <a:buSzPct val="100000"/>
              <a:buChar char="-"/>
            </a:pPr>
            <a:r>
              <a:t>Add-on Manager: The 3rd part is addon-manager. It’s responsible for deploying necessary control plane services that are mainly used by our operators, like fluentd, it helps us to collect necessary system components logs for better troubleshooting.</a:t>
            </a:r>
          </a:p>
          <a:p>
            <a:pPr marL="130091" indent="-130091">
              <a:buClr>
                <a:srgbClr val="3B4BF5"/>
              </a:buClr>
              <a:buSzPct val="100000"/>
              <a:buChar char="-"/>
            </a:pPr>
            <a:r>
              <a:t> In LINE, We provide the single cluster for each development team or each business product.</a:t>
            </a:r>
          </a:p>
          <a:p>
            <a:pPr/>
          </a:p>
          <a:p>
            <a:pPr/>
            <a:r>
              <a:t>After we knew architecture and scale info, let’s go to the cluster upgrade topic</a:t>
            </a:r>
          </a:p>
          <a:p>
            <a:pP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0" name="Shape 1310"/>
          <p:cNvSpPr/>
          <p:nvPr>
            <p:ph type="sldImg"/>
          </p:nvPr>
        </p:nvSpPr>
        <p:spPr>
          <a:prstGeom prst="rect">
            <a:avLst/>
          </a:prstGeom>
        </p:spPr>
        <p:txBody>
          <a:bodyPr/>
          <a:lstStyle/>
          <a:p>
            <a:pPr/>
          </a:p>
        </p:txBody>
      </p:sp>
      <p:sp>
        <p:nvSpPr>
          <p:cNvPr id="1311" name="Shape 1311"/>
          <p:cNvSpPr/>
          <p:nvPr>
            <p:ph type="body" sz="quarter" idx="1"/>
          </p:nvPr>
        </p:nvSpPr>
        <p:spPr>
          <a:prstGeom prst="rect">
            <a:avLst/>
          </a:prstGeom>
        </p:spPr>
        <p:txBody>
          <a:bodyPr/>
          <a:lstStyle/>
          <a:p>
            <a:pPr/>
            <a:r>
              <a:t>When we would like to have a cluster upgrade solution, we want to imagine a desired solution without considering any actual difficulties and existing experience first.  Because, issues of cluster upgrade that each team encountered  may be different. We don’t want experience limits our thought in advance.</a:t>
            </a:r>
          </a:p>
          <a:p>
            <a:pPr/>
          </a:p>
          <a:p>
            <a:pPr/>
            <a:r>
              <a:t>So, let me share with you what’s desired cluster upgrade solution in our mind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0" name="Shape 1320"/>
          <p:cNvSpPr/>
          <p:nvPr>
            <p:ph type="sldImg"/>
          </p:nvPr>
        </p:nvSpPr>
        <p:spPr>
          <a:prstGeom prst="rect">
            <a:avLst/>
          </a:prstGeom>
        </p:spPr>
        <p:txBody>
          <a:bodyPr/>
          <a:lstStyle/>
          <a:p>
            <a:pPr/>
          </a:p>
        </p:txBody>
      </p:sp>
      <p:sp>
        <p:nvSpPr>
          <p:cNvPr id="1321" name="Shape 1321"/>
          <p:cNvSpPr/>
          <p:nvPr>
            <p:ph type="body" sz="quarter" idx="1"/>
          </p:nvPr>
        </p:nvSpPr>
        <p:spPr>
          <a:prstGeom prst="rect">
            <a:avLst/>
          </a:prstGeom>
        </p:spPr>
        <p:txBody>
          <a:bodyPr/>
          <a:lstStyle/>
          <a:p>
            <a:pPr/>
            <a:r>
              <a:t>A desired cluster upgrade solution should be safe, flexible, and no downtime on application side</a:t>
            </a:r>
          </a:p>
          <a:p>
            <a:pPr/>
          </a:p>
          <a:p>
            <a:pPr/>
            <a:r>
              <a:t>I will explain what actual features that the desired cluster upgrade solution should include from those 3 perspectives one by one</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Shape 1330"/>
          <p:cNvSpPr/>
          <p:nvPr>
            <p:ph type="sldImg"/>
          </p:nvPr>
        </p:nvSpPr>
        <p:spPr>
          <a:prstGeom prst="rect">
            <a:avLst/>
          </a:prstGeom>
        </p:spPr>
        <p:txBody>
          <a:bodyPr/>
          <a:lstStyle/>
          <a:p>
            <a:pPr/>
          </a:p>
        </p:txBody>
      </p:sp>
      <p:sp>
        <p:nvSpPr>
          <p:cNvPr id="1331" name="Shape 1331"/>
          <p:cNvSpPr/>
          <p:nvPr>
            <p:ph type="body" sz="quarter" idx="1"/>
          </p:nvPr>
        </p:nvSpPr>
        <p:spPr>
          <a:prstGeom prst="rect">
            <a:avLst/>
          </a:prstGeom>
        </p:spPr>
        <p:txBody>
          <a:bodyPr/>
          <a:lstStyle/>
          <a:p>
            <a:pPr/>
            <a:r>
              <a:t>In the safety part, the first feature we would like to have is upgradable checking. It is used to check if a cluster satisfies all upgradable conditions before we touched it.  </a:t>
            </a:r>
          </a:p>
          <a:p>
            <a:pPr/>
          </a:p>
          <a:p>
            <a:pPr lvl="1" marL="765091" indent="-130091">
              <a:buClr>
                <a:srgbClr val="3B4BF5"/>
              </a:buClr>
              <a:buSzPct val="100000"/>
              <a:buChar char="-"/>
            </a:pPr>
            <a:r>
              <a:t> The first checking item is k8s version skew checking. For example, skip multiple minor versions upgrade should be banned due to k8s doesn’t provide any compatibility promise on it</a:t>
            </a:r>
          </a:p>
          <a:p>
            <a:pPr lvl="1" marL="765091" indent="-130091">
              <a:buClr>
                <a:srgbClr val="3B4BF5"/>
              </a:buClr>
              <a:buSzPct val="100000"/>
              <a:buChar char="-"/>
            </a:pPr>
            <a:r>
              <a:t> The second one is cluster health checking. We also should make sure that cluster doesn’t have any obvious issue before we touched it, like some of nodes are not ready before upgrade</a:t>
            </a:r>
          </a:p>
          <a:p>
            <a:pPr lvl="1" marL="765091" indent="-130091">
              <a:buClr>
                <a:srgbClr val="3B4BF5"/>
              </a:buClr>
              <a:buSzPct val="100000"/>
              <a:buChar char="-"/>
            </a:pPr>
            <a:r>
              <a:t> The third one is resource compatibility checking. Because some of k8s APIs may be deprecated or removed eventually in the new version. In that case, if some user’s resource were created by them. It’s better to migrate those resources to the latest and compatible versions for avoid unexpected compatibility impact </a:t>
            </a:r>
          </a:p>
          <a:p>
            <a:pPr/>
            <a:r>
              <a:t>2min 30s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 Id="rId3" Type="http://schemas.openxmlformats.org/officeDocument/2006/relationships/chart" Target="../charts/chart4.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5.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2.tif"/></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1.tif"/><Relationship Id="rId4" Type="http://schemas.openxmlformats.org/officeDocument/2006/relationships/image" Target="../media/image3.tif"/><Relationship Id="rId5" Type="http://schemas.openxmlformats.org/officeDocument/2006/relationships/image" Target="../media/image4.tif"/></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ver">
    <p:bg>
      <p:bgPr>
        <a:solidFill>
          <a:srgbClr val="030C14"/>
        </a:solidFill>
      </p:bgPr>
    </p:bg>
    <p:spTree>
      <p:nvGrpSpPr>
        <p:cNvPr id="1" name=""/>
        <p:cNvGrpSpPr/>
        <p:nvPr/>
      </p:nvGrpSpPr>
      <p:grpSpPr>
        <a:xfrm>
          <a:off x="0" y="0"/>
          <a:ext cx="0" cy="0"/>
          <a:chOff x="0" y="0"/>
          <a:chExt cx="0" cy="0"/>
        </a:xfrm>
      </p:grpSpPr>
      <p:pic>
        <p:nvPicPr>
          <p:cNvPr id="11" name="Image" descr="Image"/>
          <p:cNvPicPr>
            <a:picLocks noChangeAspect="1"/>
          </p:cNvPicPr>
          <p:nvPr/>
        </p:nvPicPr>
        <p:blipFill>
          <a:blip r:embed="rId2">
            <a:extLst/>
          </a:blip>
          <a:stretch>
            <a:fillRect/>
          </a:stretch>
        </p:blipFill>
        <p:spPr>
          <a:xfrm>
            <a:off x="7507617" y="5127599"/>
            <a:ext cx="9368766" cy="3460802"/>
          </a:xfrm>
          <a:prstGeom prst="rect">
            <a:avLst/>
          </a:prstGeom>
          <a:ln w="12700">
            <a:miter lim="400000"/>
          </a:ln>
        </p:spPr>
      </p:pic>
      <p:sp>
        <p:nvSpPr>
          <p:cNvPr id="1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030C14"/>
        </a:solidFill>
      </p:bgPr>
    </p:bg>
    <p:spTree>
      <p:nvGrpSpPr>
        <p:cNvPr id="1" name=""/>
        <p:cNvGrpSpPr/>
        <p:nvPr/>
      </p:nvGrpSpPr>
      <p:grpSpPr>
        <a:xfrm>
          <a:off x="0" y="0"/>
          <a:ext cx="0" cy="0"/>
          <a:chOff x="0" y="0"/>
          <a:chExt cx="0" cy="0"/>
        </a:xfrm>
      </p:grpSpPr>
      <p:pic>
        <p:nvPicPr>
          <p:cNvPr id="104" name="Image" descr="Image"/>
          <p:cNvPicPr>
            <a:picLocks noChangeAspect="1"/>
          </p:cNvPicPr>
          <p:nvPr/>
        </p:nvPicPr>
        <p:blipFill>
          <a:blip r:embed="rId2">
            <a:extLst/>
          </a:blip>
          <a:srcRect l="0" t="25306" r="0" b="0"/>
          <a:stretch>
            <a:fillRect/>
          </a:stretch>
        </p:blipFill>
        <p:spPr>
          <a:xfrm>
            <a:off x="0" y="0"/>
            <a:ext cx="24439151" cy="13716052"/>
          </a:xfrm>
          <a:prstGeom prst="rect">
            <a:avLst/>
          </a:prstGeom>
          <a:ln w="12700">
            <a:miter lim="400000"/>
          </a:ln>
        </p:spPr>
      </p:pic>
      <p:sp>
        <p:nvSpPr>
          <p:cNvPr id="105" name="テキスト ボックス 9"/>
          <p:cNvSpPr txBox="1"/>
          <p:nvPr>
            <p:ph type="body" sz="quarter" idx="21"/>
          </p:nvPr>
        </p:nvSpPr>
        <p:spPr>
          <a:xfrm>
            <a:off x="2588800" y="5688783"/>
            <a:ext cx="6371601" cy="1601834"/>
          </a:xfrm>
          <a:prstGeom prst="rect">
            <a:avLst/>
          </a:prstGeom>
        </p:spPr>
        <p:txBody>
          <a:bodyPr lIns="91439" tIns="91439" rIns="91439" bIns="91439" anchor="ctr">
            <a:spAutoFit/>
          </a:bodyPr>
          <a:lstStyle>
            <a:lvl1pPr algn="l" defTabSz="1828800">
              <a:spcBef>
                <a:spcPts val="0"/>
              </a:spcBef>
              <a:defRPr sz="10000">
                <a:latin typeface="+mn-lt"/>
                <a:ea typeface="+mn-ea"/>
                <a:cs typeface="+mn-cs"/>
                <a:sym typeface="Arial"/>
              </a:defRPr>
            </a:lvl1pPr>
          </a:lstStyle>
          <a:p>
            <a:pPr/>
            <a:r>
              <a:t>Agenda</a:t>
            </a:r>
          </a:p>
        </p:txBody>
      </p:sp>
      <p:sp>
        <p:nvSpPr>
          <p:cNvPr id="106" name="Headline, Arial, Normal, 45pt abcdef…"/>
          <p:cNvSpPr txBox="1"/>
          <p:nvPr>
            <p:ph type="body" idx="22"/>
          </p:nvPr>
        </p:nvSpPr>
        <p:spPr>
          <a:xfrm>
            <a:off x="9840826" y="-5698"/>
            <a:ext cx="12127875" cy="13727396"/>
          </a:xfrm>
          <a:prstGeom prst="rect">
            <a:avLst/>
          </a:prstGeom>
        </p:spPr>
        <p:txBody>
          <a:bodyPr lIns="0" tIns="0" rIns="0" bIns="0" anchor="ctr"/>
          <a:lstStyle/>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abcdef</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Headline, Arial, Normal, 45pt</a:t>
            </a:r>
          </a:p>
        </p:txBody>
      </p:sp>
      <p:sp>
        <p:nvSpPr>
          <p:cNvPr id="10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title 1">
    <p:bg>
      <p:bgPr>
        <a:solidFill>
          <a:srgbClr val="030C14"/>
        </a:solidFill>
      </p:bgPr>
    </p:bg>
    <p:spTree>
      <p:nvGrpSpPr>
        <p:cNvPr id="1" name=""/>
        <p:cNvGrpSpPr/>
        <p:nvPr/>
      </p:nvGrpSpPr>
      <p:grpSpPr>
        <a:xfrm>
          <a:off x="0" y="0"/>
          <a:ext cx="0" cy="0"/>
          <a:chOff x="0" y="0"/>
          <a:chExt cx="0" cy="0"/>
        </a:xfrm>
      </p:grpSpPr>
      <p:sp>
        <p:nvSpPr>
          <p:cNvPr id="11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1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title 2">
    <p:bg>
      <p:bgPr>
        <a:solidFill>
          <a:srgbClr val="030C14"/>
        </a:solidFill>
      </p:bgPr>
    </p:bg>
    <p:spTree>
      <p:nvGrpSpPr>
        <p:cNvPr id="1" name=""/>
        <p:cNvGrpSpPr/>
        <p:nvPr/>
      </p:nvGrpSpPr>
      <p:grpSpPr>
        <a:xfrm>
          <a:off x="0" y="0"/>
          <a:ext cx="0" cy="0"/>
          <a:chOff x="0" y="0"/>
          <a:chExt cx="0" cy="0"/>
        </a:xfrm>
      </p:grpSpPr>
      <p:sp>
        <p:nvSpPr>
          <p:cNvPr id="123" name="Title 80pt…"/>
          <p:cNvSpPr txBox="1"/>
          <p:nvPr>
            <p:ph type="body" sz="quarter" idx="21"/>
          </p:nvPr>
        </p:nvSpPr>
        <p:spPr>
          <a:xfrm>
            <a:off x="1403350" y="1029600"/>
            <a:ext cx="21577300" cy="2451101"/>
          </a:xfrm>
          <a:prstGeom prst="rect">
            <a:avLst/>
          </a:prstGeom>
        </p:spPr>
        <p:txBody>
          <a:bodyPr lIns="0" tIns="0" rIns="0" bIns="0" anchor="ctr">
            <a:noAutofit/>
          </a:bodyPr>
          <a:lstStyle/>
          <a:p>
            <a:pPr defTabSz="1828800">
              <a:spcBef>
                <a:spcPts val="0"/>
              </a:spcBef>
              <a:defRPr sz="8000">
                <a:latin typeface="+mn-lt"/>
                <a:ea typeface="+mn-ea"/>
                <a:cs typeface="+mn-cs"/>
                <a:sym typeface="Arial"/>
              </a:defRPr>
            </a:pPr>
            <a:r>
              <a:t>Title 80pt</a:t>
            </a:r>
          </a:p>
          <a:p>
            <a:pPr defTabSz="1828800">
              <a:spcBef>
                <a:spcPts val="0"/>
              </a:spcBef>
              <a:defRPr sz="8000">
                <a:latin typeface="+mn-lt"/>
                <a:ea typeface="+mn-ea"/>
                <a:cs typeface="+mn-cs"/>
                <a:sym typeface="Arial"/>
              </a:defRPr>
            </a:pPr>
            <a:r>
              <a:t>For the 2line</a:t>
            </a:r>
          </a:p>
        </p:txBody>
      </p:sp>
      <p:sp>
        <p:nvSpPr>
          <p:cNvPr id="124" name="Subtitle"/>
          <p:cNvSpPr txBox="1"/>
          <p:nvPr>
            <p:ph type="body" sz="quarter" idx="22"/>
          </p:nvPr>
        </p:nvSpPr>
        <p:spPr>
          <a:xfrm>
            <a:off x="1405334" y="36696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2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only title">
    <p:bg>
      <p:bgPr>
        <a:solidFill>
          <a:srgbClr val="030C14"/>
        </a:solidFill>
      </p:bgPr>
    </p:bg>
    <p:spTree>
      <p:nvGrpSpPr>
        <p:cNvPr id="1" name=""/>
        <p:cNvGrpSpPr/>
        <p:nvPr/>
      </p:nvGrpSpPr>
      <p:grpSpPr>
        <a:xfrm>
          <a:off x="0" y="0"/>
          <a:ext cx="0" cy="0"/>
          <a:chOff x="0" y="0"/>
          <a:chExt cx="0" cy="0"/>
        </a:xfrm>
      </p:grpSpPr>
      <p:sp>
        <p:nvSpPr>
          <p:cNvPr id="13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3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bout 1">
    <p:bg>
      <p:bgPr>
        <a:solidFill>
          <a:srgbClr val="030C14"/>
        </a:solidFill>
      </p:bgPr>
    </p:bg>
    <p:spTree>
      <p:nvGrpSpPr>
        <p:cNvPr id="1" name=""/>
        <p:cNvGrpSpPr/>
        <p:nvPr/>
      </p:nvGrpSpPr>
      <p:grpSpPr>
        <a:xfrm>
          <a:off x="0" y="0"/>
          <a:ext cx="0" cy="0"/>
          <a:chOff x="0" y="0"/>
          <a:chExt cx="0" cy="0"/>
        </a:xfrm>
      </p:grpSpPr>
      <p:sp>
        <p:nvSpPr>
          <p:cNvPr id="14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4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42" name="正方形/長方形 18"/>
          <p:cNvSpPr/>
          <p:nvPr>
            <p:ph type="body" idx="23"/>
          </p:nvPr>
        </p:nvSpPr>
        <p:spPr>
          <a:xfrm>
            <a:off x="1397000" y="4033135"/>
            <a:ext cx="21590000" cy="8253933"/>
          </a:xfrm>
          <a:prstGeom prst="rect">
            <a:avLst/>
          </a:prstGeom>
          <a:solidFill>
            <a:srgbClr val="27282F"/>
          </a:solidFill>
        </p:spPr>
        <p:txBody>
          <a:bodyPr lIns="359999" tIns="359999" rIns="359999" bIns="359999" anchor="ctr">
            <a:noAutofit/>
          </a:bodyPr>
          <a:lstStyle/>
          <a:p>
            <a:pPr defTabSz="719999">
              <a:lnSpc>
                <a:spcPct val="120000"/>
              </a:lnSpc>
              <a:spcBef>
                <a:spcPts val="1800"/>
              </a:spcBef>
              <a:defRPr b="0" sz="4600">
                <a:latin typeface="+mn-lt"/>
                <a:ea typeface="+mn-ea"/>
                <a:cs typeface="+mn-cs"/>
                <a:sym typeface="Arial"/>
              </a:defRPr>
            </a:pPr>
          </a:p>
        </p:txBody>
      </p:sp>
      <p:sp>
        <p:nvSpPr>
          <p:cNvPr id="143" name="Add your Text here / Arial, normal, 45pt"/>
          <p:cNvSpPr txBox="1"/>
          <p:nvPr>
            <p:ph type="body" sz="quarter" idx="24"/>
          </p:nvPr>
        </p:nvSpPr>
        <p:spPr>
          <a:xfrm>
            <a:off x="2312205" y="7208296"/>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4" name="Add your Text here / Arial, normal, 45pt"/>
          <p:cNvSpPr txBox="1"/>
          <p:nvPr>
            <p:ph type="body" sz="quarter" idx="25"/>
          </p:nvPr>
        </p:nvSpPr>
        <p:spPr>
          <a:xfrm>
            <a:off x="2312205" y="9456621"/>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5" name="Add your Text here / Arial, normal, 45pt"/>
          <p:cNvSpPr txBox="1"/>
          <p:nvPr>
            <p:ph type="body" sz="quarter" idx="26"/>
          </p:nvPr>
        </p:nvSpPr>
        <p:spPr>
          <a:xfrm>
            <a:off x="2312205" y="4959971"/>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1">
    <p:bg>
      <p:bgPr>
        <a:solidFill>
          <a:srgbClr val="030C14"/>
        </a:solidFill>
      </p:bgPr>
    </p:bg>
    <p:spTree>
      <p:nvGrpSpPr>
        <p:cNvPr id="1" name=""/>
        <p:cNvGrpSpPr/>
        <p:nvPr/>
      </p:nvGrpSpPr>
      <p:grpSpPr>
        <a:xfrm>
          <a:off x="0" y="0"/>
          <a:ext cx="0" cy="0"/>
          <a:chOff x="0" y="0"/>
          <a:chExt cx="0" cy="0"/>
        </a:xfrm>
      </p:grpSpPr>
      <p:sp>
        <p:nvSpPr>
          <p:cNvPr id="15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5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55" name="正方形/長方形 18"/>
          <p:cNvSpPr/>
          <p:nvPr>
            <p:ph type="body" idx="23"/>
          </p:nvPr>
        </p:nvSpPr>
        <p:spPr>
          <a:xfrm>
            <a:off x="1397000" y="4033135"/>
            <a:ext cx="21590000" cy="8253933"/>
          </a:xfrm>
          <a:prstGeom prst="rect">
            <a:avLst/>
          </a:prstGeom>
          <a:solidFill>
            <a:srgbClr val="27282F"/>
          </a:solidFill>
        </p:spPr>
        <p:txBody>
          <a:bodyPr lIns="359999" tIns="359999" rIns="359999" bIns="359999" anchor="ctr">
            <a:noAutofit/>
          </a:bodyPr>
          <a:lstStyle/>
          <a:p>
            <a:pPr defTabSz="719999">
              <a:lnSpc>
                <a:spcPct val="120000"/>
              </a:lnSpc>
              <a:spcBef>
                <a:spcPts val="1800"/>
              </a:spcBef>
              <a:defRPr b="0" sz="4600">
                <a:latin typeface="+mn-lt"/>
                <a:ea typeface="+mn-ea"/>
                <a:cs typeface="+mn-cs"/>
                <a:sym typeface="Arial"/>
              </a:defRPr>
            </a:pPr>
          </a:p>
        </p:txBody>
      </p:sp>
      <p:sp>
        <p:nvSpPr>
          <p:cNvPr id="156" name="正方形/長方形 18"/>
          <p:cNvSpPr/>
          <p:nvPr>
            <p:ph type="body" idx="24"/>
          </p:nvPr>
        </p:nvSpPr>
        <p:spPr>
          <a:xfrm>
            <a:off x="1396999" y="4033135"/>
            <a:ext cx="21590001" cy="8253933"/>
          </a:xfrm>
          <a:prstGeom prst="rect">
            <a:avLst/>
          </a:prstGeom>
        </p:spPr>
        <p:txBody>
          <a:bodyPr lIns="359999" tIns="359999" rIns="359999" bIns="359999">
            <a:noAutofit/>
          </a:bodyPr>
          <a:lstStyle/>
          <a:p>
            <a:pPr lvl="8" algn="l" defTabSz="719999">
              <a:lnSpc>
                <a:spcPct val="120000"/>
              </a:lnSpc>
              <a:spcBef>
                <a:spcPts val="0"/>
              </a:spcBef>
              <a:defRPr b="0" sz="4000">
                <a:latin typeface="+mn-lt"/>
                <a:ea typeface="+mn-ea"/>
                <a:cs typeface="+mn-cs"/>
                <a:sym typeface="Arial"/>
              </a:defRPr>
            </a:pPr>
            <a:r>
              <a:t>Add your text here</a:t>
            </a:r>
          </a:p>
          <a:p>
            <a:pPr lvl="1" algn="l" defTabSz="719999">
              <a:lnSpc>
                <a:spcPct val="120000"/>
              </a:lnSpc>
              <a:spcBef>
                <a:spcPts val="0"/>
              </a:spcBef>
              <a:defRPr b="0" sz="4000">
                <a:latin typeface="+mn-lt"/>
                <a:ea typeface="+mn-ea"/>
                <a:cs typeface="+mn-cs"/>
                <a:sym typeface="Arial"/>
              </a:defRPr>
            </a:pPr>
            <a:r>
              <a:t>Whatever it is you want to message your friend, you will find the sticker that expresses your feelings best, like nothing else available in the market. </a:t>
            </a:r>
            <a:br/>
            <a:r>
              <a:t>The LINE Sticker Shop and LINE Store presents tens of thousands of stickers, and as a LINE user, you can join the LINE Creators Market and show off your creations to LINE friends across the globe.</a:t>
            </a:r>
            <a:endParaRPr sz="1200">
              <a:solidFill>
                <a:srgbClr val="000000"/>
              </a:solidFill>
              <a:latin typeface="Times Roman"/>
              <a:ea typeface="Times Roman"/>
              <a:cs typeface="Times Roman"/>
              <a:sym typeface="Times Roman"/>
            </a:endParaRPr>
          </a:p>
        </p:txBody>
      </p:sp>
      <p:sp>
        <p:nvSpPr>
          <p:cNvPr id="15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2">
    <p:bg>
      <p:bgPr>
        <a:solidFill>
          <a:srgbClr val="030C14"/>
        </a:solidFill>
      </p:bgPr>
    </p:bg>
    <p:spTree>
      <p:nvGrpSpPr>
        <p:cNvPr id="1" name=""/>
        <p:cNvGrpSpPr/>
        <p:nvPr/>
      </p:nvGrpSpPr>
      <p:grpSpPr>
        <a:xfrm>
          <a:off x="0" y="0"/>
          <a:ext cx="0" cy="0"/>
          <a:chOff x="0" y="0"/>
          <a:chExt cx="0" cy="0"/>
        </a:xfrm>
      </p:grpSpPr>
      <p:sp>
        <p:nvSpPr>
          <p:cNvPr id="16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6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66" name="Add your Text here / Arial, normal, 35pt. Add your Text here / Arial, normal, 35pt.…"/>
          <p:cNvSpPr txBox="1"/>
          <p:nvPr>
            <p:ph type="body" sz="quarter" idx="23"/>
          </p:nvPr>
        </p:nvSpPr>
        <p:spPr>
          <a:xfrm>
            <a:off x="2319834" y="7970280"/>
            <a:ext cx="197443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67" name="Add Title 40pt"/>
          <p:cNvSpPr txBox="1"/>
          <p:nvPr>
            <p:ph type="body" sz="quarter" idx="24"/>
          </p:nvPr>
        </p:nvSpPr>
        <p:spPr>
          <a:xfrm>
            <a:off x="2319834" y="7036384"/>
            <a:ext cx="197443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68" name="Add Title 40pt"/>
          <p:cNvSpPr txBox="1"/>
          <p:nvPr>
            <p:ph type="body" sz="quarter" idx="25"/>
          </p:nvPr>
        </p:nvSpPr>
        <p:spPr>
          <a:xfrm>
            <a:off x="2319834" y="9881713"/>
            <a:ext cx="1919585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69" name="Add your Text here / Arial, normal, 35pt. Add your Text here / Arial, normal, 35pt.…"/>
          <p:cNvSpPr txBox="1"/>
          <p:nvPr>
            <p:ph type="body" sz="quarter" idx="26"/>
          </p:nvPr>
        </p:nvSpPr>
        <p:spPr>
          <a:xfrm>
            <a:off x="2319834" y="10815609"/>
            <a:ext cx="19744332" cy="1800410"/>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70" name="Add Title 40pt"/>
          <p:cNvSpPr txBox="1"/>
          <p:nvPr>
            <p:ph type="body" sz="quarter" idx="27"/>
          </p:nvPr>
        </p:nvSpPr>
        <p:spPr>
          <a:xfrm>
            <a:off x="2319834" y="4191055"/>
            <a:ext cx="197443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71" name="Add your Text here / Arial, normal, 35pt. Add your Text here / Arial, normal, 35pt.…"/>
          <p:cNvSpPr txBox="1"/>
          <p:nvPr>
            <p:ph type="body" sz="quarter" idx="28"/>
          </p:nvPr>
        </p:nvSpPr>
        <p:spPr>
          <a:xfrm>
            <a:off x="2319834" y="5124951"/>
            <a:ext cx="19744332" cy="1800409"/>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7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3">
    <p:bg>
      <p:bgPr>
        <a:solidFill>
          <a:srgbClr val="030C14"/>
        </a:solidFill>
      </p:bgPr>
    </p:bg>
    <p:spTree>
      <p:nvGrpSpPr>
        <p:cNvPr id="1" name=""/>
        <p:cNvGrpSpPr/>
        <p:nvPr/>
      </p:nvGrpSpPr>
      <p:grpSpPr>
        <a:xfrm>
          <a:off x="0" y="0"/>
          <a:ext cx="0" cy="0"/>
          <a:chOff x="0" y="0"/>
          <a:chExt cx="0" cy="0"/>
        </a:xfrm>
      </p:grpSpPr>
      <p:sp>
        <p:nvSpPr>
          <p:cNvPr id="17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8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81" name="Add your Text here / Arial, normal, 35pt…"/>
          <p:cNvSpPr txBox="1"/>
          <p:nvPr>
            <p:ph type="body" sz="quarter" idx="23"/>
          </p:nvPr>
        </p:nvSpPr>
        <p:spPr>
          <a:xfrm>
            <a:off x="2319834" y="512495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2" name="Add Title 40pt"/>
          <p:cNvSpPr txBox="1"/>
          <p:nvPr>
            <p:ph type="body" sz="quarter" idx="24"/>
          </p:nvPr>
        </p:nvSpPr>
        <p:spPr>
          <a:xfrm>
            <a:off x="2319834" y="4191055"/>
            <a:ext cx="87461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3" name="Add your Text here / Arial, normal, 35pt…"/>
          <p:cNvSpPr txBox="1"/>
          <p:nvPr>
            <p:ph type="body" sz="quarter" idx="25"/>
          </p:nvPr>
        </p:nvSpPr>
        <p:spPr>
          <a:xfrm>
            <a:off x="2319834" y="797028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4" name="Add your Text here / Arial, normal, 35pt…"/>
          <p:cNvSpPr txBox="1"/>
          <p:nvPr>
            <p:ph type="body" sz="quarter" idx="26"/>
          </p:nvPr>
        </p:nvSpPr>
        <p:spPr>
          <a:xfrm>
            <a:off x="2319834" y="10815609"/>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5" name="Add Title 40pt"/>
          <p:cNvSpPr txBox="1"/>
          <p:nvPr>
            <p:ph type="body" sz="quarter" idx="27"/>
          </p:nvPr>
        </p:nvSpPr>
        <p:spPr>
          <a:xfrm>
            <a:off x="2319834" y="7036384"/>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6" name="Add Title 40pt"/>
          <p:cNvSpPr txBox="1"/>
          <p:nvPr>
            <p:ph type="body" sz="quarter" idx="28"/>
          </p:nvPr>
        </p:nvSpPr>
        <p:spPr>
          <a:xfrm>
            <a:off x="2319834" y="9881713"/>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7" name="Add your Text here / Arial, normal, 35pt…"/>
          <p:cNvSpPr txBox="1"/>
          <p:nvPr>
            <p:ph type="body" sz="quarter" idx="29"/>
          </p:nvPr>
        </p:nvSpPr>
        <p:spPr>
          <a:xfrm>
            <a:off x="13318033" y="512495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8" name="Add Title 40pt"/>
          <p:cNvSpPr txBox="1"/>
          <p:nvPr>
            <p:ph type="body" sz="quarter" idx="30"/>
          </p:nvPr>
        </p:nvSpPr>
        <p:spPr>
          <a:xfrm>
            <a:off x="13318033" y="4191055"/>
            <a:ext cx="87461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9" name="Add your Text here / Arial, normal, 35pt…"/>
          <p:cNvSpPr txBox="1"/>
          <p:nvPr>
            <p:ph type="body" sz="quarter" idx="31"/>
          </p:nvPr>
        </p:nvSpPr>
        <p:spPr>
          <a:xfrm>
            <a:off x="13318033" y="797028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90" name="Add your Text here / Arial, normal, 35pt…"/>
          <p:cNvSpPr txBox="1"/>
          <p:nvPr>
            <p:ph type="body" sz="quarter" idx="32"/>
          </p:nvPr>
        </p:nvSpPr>
        <p:spPr>
          <a:xfrm>
            <a:off x="13318033" y="10815609"/>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91" name="Add Title 40pt"/>
          <p:cNvSpPr txBox="1"/>
          <p:nvPr>
            <p:ph type="body" sz="quarter" idx="33"/>
          </p:nvPr>
        </p:nvSpPr>
        <p:spPr>
          <a:xfrm>
            <a:off x="13318033" y="7036384"/>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92" name="Add Title 40pt"/>
          <p:cNvSpPr txBox="1"/>
          <p:nvPr>
            <p:ph type="body" sz="quarter" idx="34"/>
          </p:nvPr>
        </p:nvSpPr>
        <p:spPr>
          <a:xfrm>
            <a:off x="13318033" y="9881713"/>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9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4">
    <p:bg>
      <p:bgPr>
        <a:solidFill>
          <a:srgbClr val="030C14"/>
        </a:solidFill>
      </p:bgPr>
    </p:bg>
    <p:spTree>
      <p:nvGrpSpPr>
        <p:cNvPr id="1" name=""/>
        <p:cNvGrpSpPr/>
        <p:nvPr/>
      </p:nvGrpSpPr>
      <p:grpSpPr>
        <a:xfrm>
          <a:off x="0" y="0"/>
          <a:ext cx="0" cy="0"/>
          <a:chOff x="0" y="0"/>
          <a:chExt cx="0" cy="0"/>
        </a:xfrm>
      </p:grpSpPr>
      <p:sp>
        <p:nvSpPr>
          <p:cNvPr id="20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0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02" name="Arial / normal / 45pt / Add your Text here! / Arial / normal / 45pt / Add your Text here! / Arial / normal / 45pt / Add your Text here! /"/>
          <p:cNvSpPr txBox="1"/>
          <p:nvPr>
            <p:ph type="body" sz="quarter" idx="23"/>
          </p:nvPr>
        </p:nvSpPr>
        <p:spPr>
          <a:xfrm>
            <a:off x="2319834" y="7565414"/>
            <a:ext cx="19744332" cy="259470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3" name="Arial / normal / 45pt / Add your Text here! / Arial / normal / 45pt / Add your Text here! / Arial / normal / 45pt / Add your Text here! /"/>
          <p:cNvSpPr txBox="1"/>
          <p:nvPr>
            <p:ph type="body" sz="quarter" idx="24"/>
          </p:nvPr>
        </p:nvSpPr>
        <p:spPr>
          <a:xfrm>
            <a:off x="2319834" y="10297830"/>
            <a:ext cx="19744332" cy="245619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4" name="Arial / normal / 45pt / Add your Text here! / Arial / normal / 45pt / Add your Text here! / Arial / normal / 45pt / Add your Text here! /"/>
          <p:cNvSpPr txBox="1"/>
          <p:nvPr>
            <p:ph type="body" sz="quarter" idx="25"/>
          </p:nvPr>
        </p:nvSpPr>
        <p:spPr>
          <a:xfrm>
            <a:off x="2319834" y="4834914"/>
            <a:ext cx="19744332" cy="259470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5">
    <p:bg>
      <p:bgPr>
        <a:solidFill>
          <a:srgbClr val="030C14"/>
        </a:solidFill>
      </p:bgPr>
    </p:bg>
    <p:spTree>
      <p:nvGrpSpPr>
        <p:cNvPr id="1" name=""/>
        <p:cNvGrpSpPr/>
        <p:nvPr/>
      </p:nvGrpSpPr>
      <p:grpSpPr>
        <a:xfrm>
          <a:off x="0" y="0"/>
          <a:ext cx="0" cy="0"/>
          <a:chOff x="0" y="0"/>
          <a:chExt cx="0" cy="0"/>
        </a:xfrm>
      </p:grpSpPr>
      <p:sp>
        <p:nvSpPr>
          <p:cNvPr id="21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13"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14" name="Rectangle"/>
          <p:cNvSpPr txBox="1"/>
          <p:nvPr>
            <p:ph type="body" sz="quarter" idx="23"/>
          </p:nvPr>
        </p:nvSpPr>
        <p:spPr>
          <a:xfrm>
            <a:off x="1723736" y="4402917"/>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5" name="Rectangle"/>
          <p:cNvSpPr txBox="1"/>
          <p:nvPr>
            <p:ph type="body" sz="quarter" idx="24"/>
          </p:nvPr>
        </p:nvSpPr>
        <p:spPr>
          <a:xfrm>
            <a:off x="1723736" y="10015573"/>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6" name="Rectangle"/>
          <p:cNvSpPr txBox="1"/>
          <p:nvPr>
            <p:ph type="body" sz="quarter" idx="25"/>
          </p:nvPr>
        </p:nvSpPr>
        <p:spPr>
          <a:xfrm>
            <a:off x="1723736" y="7209246"/>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7" name="Add your Text here / Arial, normal, 45pt"/>
          <p:cNvSpPr txBox="1"/>
          <p:nvPr>
            <p:ph type="body" sz="quarter" idx="26"/>
          </p:nvPr>
        </p:nvSpPr>
        <p:spPr>
          <a:xfrm>
            <a:off x="1723736" y="4402917"/>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18" name="Add your Text here / Arial, normal, 45pt"/>
          <p:cNvSpPr txBox="1"/>
          <p:nvPr>
            <p:ph type="body" sz="quarter" idx="27"/>
          </p:nvPr>
        </p:nvSpPr>
        <p:spPr>
          <a:xfrm>
            <a:off x="1723736" y="10015574"/>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19" name="Add your Text here / Arial, normal, 45pt"/>
          <p:cNvSpPr txBox="1"/>
          <p:nvPr>
            <p:ph type="body" sz="quarter" idx="28"/>
          </p:nvPr>
        </p:nvSpPr>
        <p:spPr>
          <a:xfrm>
            <a:off x="1723736" y="7209246"/>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2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p:bg>
      <p:bgPr>
        <a:solidFill>
          <a:srgbClr val="030C14"/>
        </a:solidFill>
      </p:bgPr>
    </p:bg>
    <p:spTree>
      <p:nvGrpSpPr>
        <p:cNvPr id="1" name=""/>
        <p:cNvGrpSpPr/>
        <p:nvPr/>
      </p:nvGrpSpPr>
      <p:grpSpPr>
        <a:xfrm>
          <a:off x="0" y="0"/>
          <a:ext cx="0" cy="0"/>
          <a:chOff x="0" y="0"/>
          <a:chExt cx="0" cy="0"/>
        </a:xfrm>
      </p:grpSpPr>
      <p:pic>
        <p:nvPicPr>
          <p:cNvPr id="19"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20"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21" name="Your Name"/>
          <p:cNvSpPr txBox="1"/>
          <p:nvPr>
            <p:ph type="body" sz="quarter" idx="22"/>
          </p:nvPr>
        </p:nvSpPr>
        <p:spPr>
          <a:xfrm>
            <a:off x="1405335" y="11516586"/>
            <a:ext cx="21573330" cy="817428"/>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defRPr>
                <a:solidFill>
                  <a:srgbClr val="9FA3BD"/>
                </a:solidFill>
              </a:defRPr>
            </a:pPr>
            <a:r>
              <a:rPr>
                <a:solidFill>
                  <a:srgbClr val="FFFFFF"/>
                </a:solidFill>
              </a:rPr>
              <a:t>Your Name</a:t>
            </a:r>
          </a:p>
        </p:txBody>
      </p:sp>
      <p:sp>
        <p:nvSpPr>
          <p:cNvPr id="22" name="Dev Center"/>
          <p:cNvSpPr txBox="1"/>
          <p:nvPr>
            <p:ph type="body" sz="quarter" idx="23"/>
          </p:nvPr>
        </p:nvSpPr>
        <p:spPr>
          <a:xfrm>
            <a:off x="1405335" y="10902832"/>
            <a:ext cx="21573330" cy="520936"/>
          </a:xfrm>
          <a:prstGeom prst="rect">
            <a:avLst/>
          </a:prstGeom>
        </p:spPr>
        <p:txBody>
          <a:bodyPr anchor="ctr">
            <a:spAutoFit/>
          </a:bodyPr>
          <a:lstStyle>
            <a:lvl1pPr algn="l" defTabSz="1828800">
              <a:lnSpc>
                <a:spcPct val="110000"/>
              </a:lnSpc>
              <a:spcBef>
                <a:spcPts val="2000"/>
              </a:spcBef>
              <a:defRPr sz="3000">
                <a:solidFill>
                  <a:srgbClr val="326EE0"/>
                </a:solidFill>
                <a:latin typeface="+mn-lt"/>
                <a:ea typeface="+mn-ea"/>
                <a:cs typeface="+mn-cs"/>
                <a:sym typeface="Arial"/>
              </a:defRPr>
            </a:lvl1pPr>
          </a:lstStyle>
          <a:p>
            <a:pPr/>
            <a:r>
              <a:t>Dev Center</a:t>
            </a:r>
          </a:p>
        </p:txBody>
      </p:sp>
      <p:sp>
        <p:nvSpPr>
          <p:cNvPr id="2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6">
    <p:bg>
      <p:bgPr>
        <a:solidFill>
          <a:srgbClr val="030C14"/>
        </a:solidFill>
      </p:bgPr>
    </p:bg>
    <p:spTree>
      <p:nvGrpSpPr>
        <p:cNvPr id="1" name=""/>
        <p:cNvGrpSpPr/>
        <p:nvPr/>
      </p:nvGrpSpPr>
      <p:grpSpPr>
        <a:xfrm>
          <a:off x="0" y="0"/>
          <a:ext cx="0" cy="0"/>
          <a:chOff x="0" y="0"/>
          <a:chExt cx="0" cy="0"/>
        </a:xfrm>
      </p:grpSpPr>
      <p:sp>
        <p:nvSpPr>
          <p:cNvPr id="22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2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29" name="テキスト プレースホルダー 6"/>
          <p:cNvSpPr/>
          <p:nvPr>
            <p:ph type="body" sz="half" idx="23"/>
          </p:nvPr>
        </p:nvSpPr>
        <p:spPr>
          <a:xfrm>
            <a:off x="12305043" y="4402917"/>
            <a:ext cx="10355221" cy="7518401"/>
          </a:xfrm>
          <a:prstGeom prst="rect">
            <a:avLst/>
          </a:prstGeom>
        </p:spPr>
        <p:txBody>
          <a:bodyPr lIns="431999" tIns="431999" rIns="431999" bIns="431999"/>
          <a:lstStyle>
            <a:lvl1pPr algn="l" defTabSz="719999">
              <a:lnSpc>
                <a:spcPct val="130000"/>
              </a:lnSpc>
              <a:spcBef>
                <a:spcPts val="0"/>
              </a:spcBef>
              <a:defRPr b="0" sz="4500">
                <a:latin typeface="+mn-lt"/>
                <a:ea typeface="+mn-ea"/>
                <a:cs typeface="+mn-cs"/>
                <a:sym typeface="Arial"/>
              </a:defRPr>
            </a:lvl1pPr>
          </a:lstStyle>
          <a:p>
            <a:pPr/>
            <a:r>
              <a:t>Arial / normal / 45pt / Add your Text here! / Arial / normal / 45pt / Add your Text here! / Arial / normal / 45pt / Add your Text here! / Arial / normal / 45pt / Add your Text here! / Arial / normal / 45pt / Add your Text here!</a:t>
            </a:r>
          </a:p>
        </p:txBody>
      </p:sp>
      <p:sp>
        <p:nvSpPr>
          <p:cNvPr id="230" name="テキスト プレースホルダー 6"/>
          <p:cNvSpPr/>
          <p:nvPr>
            <p:ph type="body" sz="half" idx="24"/>
          </p:nvPr>
        </p:nvSpPr>
        <p:spPr>
          <a:xfrm>
            <a:off x="12305043" y="4402917"/>
            <a:ext cx="10355221" cy="7518401"/>
          </a:xfrm>
          <a:prstGeom prst="rect">
            <a:avLst/>
          </a:prstGeom>
          <a:ln w="63500">
            <a:solidFill>
              <a:srgbClr val="0C70E8"/>
            </a:solidFill>
          </a:ln>
        </p:spPr>
        <p:txBody>
          <a:bodyPr lIns="431999" tIns="431999" rIns="431999" bIns="431999"/>
          <a:lstStyle/>
          <a:p>
            <a:pPr algn="l" defTabSz="719999">
              <a:lnSpc>
                <a:spcPct val="130000"/>
              </a:lnSpc>
              <a:spcBef>
                <a:spcPts val="0"/>
              </a:spcBef>
              <a:defRPr b="0" sz="4500">
                <a:latin typeface="+mn-lt"/>
                <a:ea typeface="+mn-ea"/>
                <a:cs typeface="+mn-cs"/>
                <a:sym typeface="Arial"/>
              </a:defRPr>
            </a:pPr>
          </a:p>
        </p:txBody>
      </p:sp>
      <p:sp>
        <p:nvSpPr>
          <p:cNvPr id="231" name="テキスト プレースホルダー 6"/>
          <p:cNvSpPr/>
          <p:nvPr>
            <p:ph type="body" sz="quarter" idx="25"/>
          </p:nvPr>
        </p:nvSpPr>
        <p:spPr>
          <a:xfrm>
            <a:off x="1723736" y="10172631"/>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2" name="テキスト プレースホルダー 6"/>
          <p:cNvSpPr/>
          <p:nvPr>
            <p:ph type="body" sz="quarter" idx="26"/>
          </p:nvPr>
        </p:nvSpPr>
        <p:spPr>
          <a:xfrm>
            <a:off x="1723736" y="8249392"/>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3" name="テキスト プレースホルダー 6"/>
          <p:cNvSpPr/>
          <p:nvPr>
            <p:ph type="body" sz="quarter" idx="27"/>
          </p:nvPr>
        </p:nvSpPr>
        <p:spPr>
          <a:xfrm>
            <a:off x="1723736" y="6329060"/>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4" name="テキスト プレースホルダー 6"/>
          <p:cNvSpPr/>
          <p:nvPr>
            <p:ph type="body" sz="quarter" idx="28"/>
          </p:nvPr>
        </p:nvSpPr>
        <p:spPr>
          <a:xfrm>
            <a:off x="1723736" y="4402917"/>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5" name="テキスト プレースホルダー 6"/>
          <p:cNvSpPr/>
          <p:nvPr>
            <p:ph type="body" sz="quarter" idx="29"/>
          </p:nvPr>
        </p:nvSpPr>
        <p:spPr>
          <a:xfrm>
            <a:off x="1723736" y="10172631"/>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6" name="テキスト プレースホルダー 6"/>
          <p:cNvSpPr/>
          <p:nvPr>
            <p:ph type="body" sz="quarter" idx="30"/>
          </p:nvPr>
        </p:nvSpPr>
        <p:spPr>
          <a:xfrm>
            <a:off x="1723736" y="8249392"/>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7" name="テキスト プレースホルダー 6"/>
          <p:cNvSpPr/>
          <p:nvPr>
            <p:ph type="body" sz="quarter" idx="31"/>
          </p:nvPr>
        </p:nvSpPr>
        <p:spPr>
          <a:xfrm>
            <a:off x="1723736" y="6329060"/>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8" name="テキスト プレースホルダー 6"/>
          <p:cNvSpPr/>
          <p:nvPr>
            <p:ph type="body" sz="quarter" idx="32"/>
          </p:nvPr>
        </p:nvSpPr>
        <p:spPr>
          <a:xfrm>
            <a:off x="1723736" y="4402917"/>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7">
    <p:bg>
      <p:bgPr>
        <a:solidFill>
          <a:srgbClr val="030C14"/>
        </a:solidFill>
      </p:bgPr>
    </p:bg>
    <p:spTree>
      <p:nvGrpSpPr>
        <p:cNvPr id="1" name=""/>
        <p:cNvGrpSpPr/>
        <p:nvPr/>
      </p:nvGrpSpPr>
      <p:grpSpPr>
        <a:xfrm>
          <a:off x="0" y="0"/>
          <a:ext cx="0" cy="0"/>
          <a:chOff x="0" y="0"/>
          <a:chExt cx="0" cy="0"/>
        </a:xfrm>
      </p:grpSpPr>
      <p:sp>
        <p:nvSpPr>
          <p:cNvPr id="24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4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48" name="テキスト プレースホルダー 6"/>
          <p:cNvSpPr/>
          <p:nvPr>
            <p:ph type="body" sz="half" idx="23"/>
          </p:nvPr>
        </p:nvSpPr>
        <p:spPr>
          <a:xfrm>
            <a:off x="12305043" y="4402917"/>
            <a:ext cx="10355221" cy="7518401"/>
          </a:xfrm>
          <a:prstGeom prst="rect">
            <a:avLst/>
          </a:prstGeom>
        </p:spPr>
        <p:txBody>
          <a:bodyPr lIns="431999" tIns="431999" rIns="431999" bIns="431999"/>
          <a:lstStyle>
            <a:lvl1pPr algn="l" defTabSz="719999">
              <a:lnSpc>
                <a:spcPct val="130000"/>
              </a:lnSpc>
              <a:spcBef>
                <a:spcPts val="0"/>
              </a:spcBef>
              <a:defRPr b="0" sz="4500">
                <a:latin typeface="+mn-lt"/>
                <a:ea typeface="+mn-ea"/>
                <a:cs typeface="+mn-cs"/>
                <a:sym typeface="Arial"/>
              </a:defRPr>
            </a:lvl1pPr>
          </a:lstStyle>
          <a:p>
            <a:pPr/>
            <a:r>
              <a:t>Arial / normal / 45pt / Add your Text here! / Arial / normal / 45pt / Add your Text here! / Arial / normal / 45pt / Add your Text here! / Arial / normal / 45pt / Add your Text here! / Arial / normal / 45pt / Add your Text here!</a:t>
            </a:r>
          </a:p>
        </p:txBody>
      </p:sp>
      <p:sp>
        <p:nvSpPr>
          <p:cNvPr id="249" name="テキスト プレースホルダー 6"/>
          <p:cNvSpPr/>
          <p:nvPr>
            <p:ph type="body" sz="half" idx="24"/>
          </p:nvPr>
        </p:nvSpPr>
        <p:spPr>
          <a:xfrm>
            <a:off x="12305043" y="4402917"/>
            <a:ext cx="10355221" cy="7518401"/>
          </a:xfrm>
          <a:prstGeom prst="rect">
            <a:avLst/>
          </a:prstGeom>
          <a:ln w="63500">
            <a:solidFill>
              <a:srgbClr val="0C70E8"/>
            </a:solidFill>
          </a:ln>
        </p:spPr>
        <p:txBody>
          <a:bodyPr lIns="431999" tIns="431999" rIns="431999" bIns="431999"/>
          <a:lstStyle/>
          <a:p>
            <a:pPr algn="l" defTabSz="719999">
              <a:lnSpc>
                <a:spcPct val="130000"/>
              </a:lnSpc>
              <a:spcBef>
                <a:spcPts val="0"/>
              </a:spcBef>
              <a:defRPr b="0" sz="4500">
                <a:latin typeface="+mn-lt"/>
                <a:ea typeface="+mn-ea"/>
                <a:cs typeface="+mn-cs"/>
                <a:sym typeface="Arial"/>
              </a:defRPr>
            </a:pPr>
          </a:p>
        </p:txBody>
      </p:sp>
      <p:sp>
        <p:nvSpPr>
          <p:cNvPr id="250" name="テキスト プレースホルダー 6"/>
          <p:cNvSpPr/>
          <p:nvPr>
            <p:ph type="body" sz="half" idx="25"/>
          </p:nvPr>
        </p:nvSpPr>
        <p:spPr>
          <a:xfrm>
            <a:off x="1720850" y="4400901"/>
            <a:ext cx="10357077" cy="7518401"/>
          </a:xfrm>
          <a:prstGeom prst="rect">
            <a:avLst/>
          </a:prstGeom>
          <a:ln w="63500">
            <a:solidFill>
              <a:srgbClr val="0C70E8"/>
            </a:solidFill>
          </a:ln>
        </p:spPr>
        <p:txBody>
          <a:bodyPr lIns="431999" tIns="431999" rIns="431999" bIns="431999"/>
          <a:lstStyle/>
          <a:p>
            <a:pPr algn="l" defTabSz="1828800">
              <a:lnSpc>
                <a:spcPct val="120000"/>
              </a:lnSpc>
              <a:spcBef>
                <a:spcPts val="1400"/>
              </a:spcBef>
              <a:defRPr b="0" sz="4000">
                <a:latin typeface="+mn-lt"/>
                <a:ea typeface="+mn-ea"/>
                <a:cs typeface="+mn-cs"/>
                <a:sym typeface="Arial"/>
              </a:defRPr>
            </a:pPr>
          </a:p>
        </p:txBody>
      </p:sp>
      <p:sp>
        <p:nvSpPr>
          <p:cNvPr id="251" name="テキスト プレースホルダー 6"/>
          <p:cNvSpPr/>
          <p:nvPr>
            <p:ph type="body" sz="quarter" idx="26"/>
          </p:nvPr>
        </p:nvSpPr>
        <p:spPr>
          <a:xfrm>
            <a:off x="2259558" y="4874931"/>
            <a:ext cx="9406661" cy="993741"/>
          </a:xfrm>
          <a:prstGeom prst="rect">
            <a:avLst/>
          </a:prstGeom>
        </p:spPr>
        <p:txBody>
          <a:bodyPr lIns="0" tIns="0" rIns="0" bIns="0"/>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52" name="テキスト プレースホルダー 6"/>
          <p:cNvSpPr/>
          <p:nvPr>
            <p:ph type="body" sz="quarter" idx="27"/>
          </p:nvPr>
        </p:nvSpPr>
        <p:spPr>
          <a:xfrm>
            <a:off x="2259558" y="5901700"/>
            <a:ext cx="9406661" cy="5449646"/>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p:txBody>
      </p:sp>
      <p:sp>
        <p:nvSpPr>
          <p:cNvPr id="25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1">
    <p:bg>
      <p:bgPr>
        <a:solidFill>
          <a:srgbClr val="030C14"/>
        </a:solidFill>
      </p:bgPr>
    </p:bg>
    <p:spTree>
      <p:nvGrpSpPr>
        <p:cNvPr id="1" name=""/>
        <p:cNvGrpSpPr/>
        <p:nvPr/>
      </p:nvGrpSpPr>
      <p:grpSpPr>
        <a:xfrm>
          <a:off x="0" y="0"/>
          <a:ext cx="0" cy="0"/>
          <a:chOff x="0" y="0"/>
          <a:chExt cx="0" cy="0"/>
        </a:xfrm>
      </p:grpSpPr>
      <p:sp>
        <p:nvSpPr>
          <p:cNvPr id="26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6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62" name="テキスト プレースホルダー 2"/>
          <p:cNvSpPr/>
          <p:nvPr>
            <p:ph type="body" sz="quarter" idx="23"/>
          </p:nvPr>
        </p:nvSpPr>
        <p:spPr>
          <a:xfrm>
            <a:off x="16193737" y="8516598"/>
            <a:ext cx="6469413"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3" name="テキスト プレースホルダー 2"/>
          <p:cNvSpPr/>
          <p:nvPr>
            <p:ph type="body" sz="quarter" idx="24"/>
          </p:nvPr>
        </p:nvSpPr>
        <p:spPr>
          <a:xfrm>
            <a:off x="8957293" y="4402917"/>
            <a:ext cx="6469414"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4" name="テキスト プレースホルダー 2"/>
          <p:cNvSpPr/>
          <p:nvPr>
            <p:ph type="body" sz="quarter" idx="25"/>
          </p:nvPr>
        </p:nvSpPr>
        <p:spPr>
          <a:xfrm>
            <a:off x="8957293" y="8516598"/>
            <a:ext cx="6469414"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5" name="テキスト プレースホルダー 2"/>
          <p:cNvSpPr/>
          <p:nvPr>
            <p:ph type="body" sz="quarter" idx="26"/>
          </p:nvPr>
        </p:nvSpPr>
        <p:spPr>
          <a:xfrm>
            <a:off x="1720849" y="8516598"/>
            <a:ext cx="6469414"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6" name="テキスト プレースホルダー 2"/>
          <p:cNvSpPr/>
          <p:nvPr>
            <p:ph type="body" sz="quarter" idx="27"/>
          </p:nvPr>
        </p:nvSpPr>
        <p:spPr>
          <a:xfrm>
            <a:off x="16193737" y="4416785"/>
            <a:ext cx="6469413"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7" name="テキスト プレースホルダー 2"/>
          <p:cNvSpPr/>
          <p:nvPr>
            <p:ph type="body" sz="quarter" idx="28"/>
          </p:nvPr>
        </p:nvSpPr>
        <p:spPr>
          <a:xfrm>
            <a:off x="1720849" y="4402917"/>
            <a:ext cx="6469414"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2">
    <p:bg>
      <p:bgPr>
        <a:solidFill>
          <a:srgbClr val="030C14"/>
        </a:solidFill>
      </p:bgPr>
    </p:bg>
    <p:spTree>
      <p:nvGrpSpPr>
        <p:cNvPr id="1" name=""/>
        <p:cNvGrpSpPr/>
        <p:nvPr/>
      </p:nvGrpSpPr>
      <p:grpSpPr>
        <a:xfrm>
          <a:off x="0" y="0"/>
          <a:ext cx="0" cy="0"/>
          <a:chOff x="0" y="0"/>
          <a:chExt cx="0" cy="0"/>
        </a:xfrm>
      </p:grpSpPr>
      <p:sp>
        <p:nvSpPr>
          <p:cNvPr id="27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7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77" name="テキスト プレースホルダー 2"/>
          <p:cNvSpPr/>
          <p:nvPr>
            <p:ph type="body" sz="quarter" idx="23"/>
          </p:nvPr>
        </p:nvSpPr>
        <p:spPr>
          <a:xfrm>
            <a:off x="16193737" y="8516598"/>
            <a:ext cx="6469413"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78" name="テキスト プレースホルダー 2"/>
          <p:cNvSpPr/>
          <p:nvPr>
            <p:ph type="body" sz="quarter" idx="24"/>
          </p:nvPr>
        </p:nvSpPr>
        <p:spPr>
          <a:xfrm>
            <a:off x="8957293" y="4416785"/>
            <a:ext cx="6469414"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79" name="テキスト プレースホルダー 2"/>
          <p:cNvSpPr/>
          <p:nvPr>
            <p:ph type="body" sz="quarter" idx="25"/>
          </p:nvPr>
        </p:nvSpPr>
        <p:spPr>
          <a:xfrm>
            <a:off x="8957293" y="8516598"/>
            <a:ext cx="6469414"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0" name="テキスト プレースホルダー 2"/>
          <p:cNvSpPr/>
          <p:nvPr>
            <p:ph type="body" sz="quarter" idx="26"/>
          </p:nvPr>
        </p:nvSpPr>
        <p:spPr>
          <a:xfrm>
            <a:off x="1720850" y="8516598"/>
            <a:ext cx="6469413"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1" name="テキスト プレースホルダー 2"/>
          <p:cNvSpPr/>
          <p:nvPr>
            <p:ph type="body" sz="quarter" idx="27"/>
          </p:nvPr>
        </p:nvSpPr>
        <p:spPr>
          <a:xfrm>
            <a:off x="16193737" y="4416785"/>
            <a:ext cx="6469413"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2" name="テキスト プレースホルダー 2"/>
          <p:cNvSpPr/>
          <p:nvPr>
            <p:ph type="body" sz="quarter" idx="28"/>
          </p:nvPr>
        </p:nvSpPr>
        <p:spPr>
          <a:xfrm>
            <a:off x="1720850" y="4402917"/>
            <a:ext cx="6469413"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3">
    <p:bg>
      <p:bgPr>
        <a:solidFill>
          <a:srgbClr val="030C14"/>
        </a:solidFill>
      </p:bgPr>
    </p:bg>
    <p:spTree>
      <p:nvGrpSpPr>
        <p:cNvPr id="1" name=""/>
        <p:cNvGrpSpPr/>
        <p:nvPr/>
      </p:nvGrpSpPr>
      <p:grpSpPr>
        <a:xfrm>
          <a:off x="0" y="0"/>
          <a:ext cx="0" cy="0"/>
          <a:chOff x="0" y="0"/>
          <a:chExt cx="0" cy="0"/>
        </a:xfrm>
      </p:grpSpPr>
      <p:sp>
        <p:nvSpPr>
          <p:cNvPr id="29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9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92" name="テキスト プレースホルダー 2"/>
          <p:cNvSpPr/>
          <p:nvPr>
            <p:ph type="body" sz="quarter" idx="23"/>
          </p:nvPr>
        </p:nvSpPr>
        <p:spPr>
          <a:xfrm>
            <a:off x="1720850" y="4402917"/>
            <a:ext cx="6469413"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3" name="テキスト プレースホルダー 3"/>
          <p:cNvSpPr/>
          <p:nvPr>
            <p:ph type="body" sz="quarter" idx="24"/>
          </p:nvPr>
        </p:nvSpPr>
        <p:spPr>
          <a:xfrm>
            <a:off x="1720850" y="5657821"/>
            <a:ext cx="6469413"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4" name="テキスト プレースホルダー 2"/>
          <p:cNvSpPr/>
          <p:nvPr>
            <p:ph type="body" sz="quarter" idx="25"/>
          </p:nvPr>
        </p:nvSpPr>
        <p:spPr>
          <a:xfrm>
            <a:off x="8957293" y="4402917"/>
            <a:ext cx="6469414"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5" name="テキスト プレースホルダー 3"/>
          <p:cNvSpPr/>
          <p:nvPr>
            <p:ph type="body" sz="quarter" idx="26"/>
          </p:nvPr>
        </p:nvSpPr>
        <p:spPr>
          <a:xfrm>
            <a:off x="8957294" y="5657821"/>
            <a:ext cx="6469413"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6" name="テキスト プレースホルダー 2"/>
          <p:cNvSpPr/>
          <p:nvPr>
            <p:ph type="body" sz="quarter" idx="27"/>
          </p:nvPr>
        </p:nvSpPr>
        <p:spPr>
          <a:xfrm>
            <a:off x="16193737" y="4402917"/>
            <a:ext cx="6469413"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7" name="テキスト プレースホルダー 3"/>
          <p:cNvSpPr/>
          <p:nvPr>
            <p:ph type="body" sz="quarter" idx="28"/>
          </p:nvPr>
        </p:nvSpPr>
        <p:spPr>
          <a:xfrm>
            <a:off x="16193737" y="5657821"/>
            <a:ext cx="6469412"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1">
    <p:bg>
      <p:bgPr>
        <a:solidFill>
          <a:srgbClr val="030C14"/>
        </a:solidFill>
      </p:bgPr>
    </p:bg>
    <p:spTree>
      <p:nvGrpSpPr>
        <p:cNvPr id="1" name=""/>
        <p:cNvGrpSpPr/>
        <p:nvPr/>
      </p:nvGrpSpPr>
      <p:grpSpPr>
        <a:xfrm>
          <a:off x="0" y="0"/>
          <a:ext cx="0" cy="0"/>
          <a:chOff x="0" y="0"/>
          <a:chExt cx="0" cy="0"/>
        </a:xfrm>
      </p:grpSpPr>
      <p:sp>
        <p:nvSpPr>
          <p:cNvPr id="30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0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07" name="テキスト プレースホルダー 2"/>
          <p:cNvSpPr/>
          <p:nvPr>
            <p:ph type="body" sz="quarter" idx="23"/>
          </p:nvPr>
        </p:nvSpPr>
        <p:spPr>
          <a:xfrm>
            <a:off x="2795556"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08" name="テキスト プレースホルダー 2"/>
          <p:cNvSpPr/>
          <p:nvPr>
            <p:ph type="body" sz="quarter" idx="24"/>
          </p:nvPr>
        </p:nvSpPr>
        <p:spPr>
          <a:xfrm>
            <a:off x="2795556"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09" name="テキスト プレースホルダー 2"/>
          <p:cNvSpPr/>
          <p:nvPr>
            <p:ph type="body" sz="quarter" idx="25"/>
          </p:nvPr>
        </p:nvSpPr>
        <p:spPr>
          <a:xfrm>
            <a:off x="2454164"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0" name="円/楕円 10"/>
          <p:cNvSpPr/>
          <p:nvPr>
            <p:ph type="body" sz="quarter" idx="26"/>
          </p:nvPr>
        </p:nvSpPr>
        <p:spPr>
          <a:xfrm>
            <a:off x="1877076"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1" name="円/楕円 10"/>
          <p:cNvSpPr/>
          <p:nvPr>
            <p:ph type="body" sz="quarter" idx="27"/>
          </p:nvPr>
        </p:nvSpPr>
        <p:spPr>
          <a:xfrm>
            <a:off x="16349963"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2" name="テキスト プレースホルダー 2"/>
          <p:cNvSpPr/>
          <p:nvPr>
            <p:ph type="body" sz="quarter" idx="28"/>
          </p:nvPr>
        </p:nvSpPr>
        <p:spPr>
          <a:xfrm>
            <a:off x="10032000" y="9117269"/>
            <a:ext cx="4320000"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13" name="テキスト プレースホルダー 2"/>
          <p:cNvSpPr/>
          <p:nvPr>
            <p:ph type="body" sz="quarter" idx="29"/>
          </p:nvPr>
        </p:nvSpPr>
        <p:spPr>
          <a:xfrm>
            <a:off x="10032000" y="6482024"/>
            <a:ext cx="4320000"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14" name="テキスト プレースホルダー 2"/>
          <p:cNvSpPr/>
          <p:nvPr>
            <p:ph type="body" sz="quarter" idx="30"/>
          </p:nvPr>
        </p:nvSpPr>
        <p:spPr>
          <a:xfrm>
            <a:off x="9690607"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5" name="円/楕円 10"/>
          <p:cNvSpPr/>
          <p:nvPr>
            <p:ph type="body" sz="quarter" idx="31"/>
          </p:nvPr>
        </p:nvSpPr>
        <p:spPr>
          <a:xfrm>
            <a:off x="9113519"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6" name="テキスト プレースホルダー 2"/>
          <p:cNvSpPr/>
          <p:nvPr>
            <p:ph type="body" sz="quarter" idx="32"/>
          </p:nvPr>
        </p:nvSpPr>
        <p:spPr>
          <a:xfrm>
            <a:off x="17268443"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17" name="テキスト プレースホルダー 2"/>
          <p:cNvSpPr/>
          <p:nvPr>
            <p:ph type="body" sz="quarter" idx="33"/>
          </p:nvPr>
        </p:nvSpPr>
        <p:spPr>
          <a:xfrm>
            <a:off x="17268443"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18" name="テキスト プレースホルダー 2"/>
          <p:cNvSpPr/>
          <p:nvPr>
            <p:ph type="body" sz="quarter" idx="34"/>
          </p:nvPr>
        </p:nvSpPr>
        <p:spPr>
          <a:xfrm>
            <a:off x="16927052"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2">
    <p:bg>
      <p:bgPr>
        <a:solidFill>
          <a:srgbClr val="030C14"/>
        </a:solidFill>
      </p:bgPr>
    </p:bg>
    <p:spTree>
      <p:nvGrpSpPr>
        <p:cNvPr id="1" name=""/>
        <p:cNvGrpSpPr/>
        <p:nvPr/>
      </p:nvGrpSpPr>
      <p:grpSpPr>
        <a:xfrm>
          <a:off x="0" y="0"/>
          <a:ext cx="0" cy="0"/>
          <a:chOff x="0" y="0"/>
          <a:chExt cx="0" cy="0"/>
        </a:xfrm>
      </p:grpSpPr>
      <p:sp>
        <p:nvSpPr>
          <p:cNvPr id="326" name="円/楕円 10"/>
          <p:cNvSpPr/>
          <p:nvPr>
            <p:ph type="body" sz="quarter" idx="21"/>
          </p:nvPr>
        </p:nvSpPr>
        <p:spPr>
          <a:xfrm>
            <a:off x="1877076"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27" name="Title 80pt"/>
          <p:cNvSpPr txBox="1"/>
          <p:nvPr>
            <p:ph type="body" sz="quarter" idx="22"/>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28" name="Subtitle"/>
          <p:cNvSpPr txBox="1"/>
          <p:nvPr>
            <p:ph type="body" sz="quarter" idx="23"/>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29" name="テキスト プレースホルダー 2"/>
          <p:cNvSpPr/>
          <p:nvPr>
            <p:ph type="body" sz="quarter" idx="24"/>
          </p:nvPr>
        </p:nvSpPr>
        <p:spPr>
          <a:xfrm>
            <a:off x="2795556" y="91172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0" name="テキスト プレースホルダー 2"/>
          <p:cNvSpPr/>
          <p:nvPr>
            <p:ph type="body" sz="quarter" idx="25"/>
          </p:nvPr>
        </p:nvSpPr>
        <p:spPr>
          <a:xfrm>
            <a:off x="2795556"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1" name="テキスト プレースホルダー 2"/>
          <p:cNvSpPr/>
          <p:nvPr>
            <p:ph type="body" sz="quarter" idx="26"/>
          </p:nvPr>
        </p:nvSpPr>
        <p:spPr>
          <a:xfrm>
            <a:off x="2454164"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32" name="円/楕円 10"/>
          <p:cNvSpPr/>
          <p:nvPr/>
        </p:nvSpPr>
        <p:spPr>
          <a:xfrm>
            <a:off x="9113519" y="4987926"/>
            <a:ext cx="6156961" cy="6156961"/>
          </a:xfrm>
          <a:prstGeom prst="ellipse">
            <a:avLst/>
          </a:prstGeom>
          <a:solidFill>
            <a:srgbClr val="27282F"/>
          </a:solidFill>
          <a:ln w="12700">
            <a:miter lim="400000"/>
          </a:ln>
        </p:spPr>
        <p:txBody>
          <a:bodyPr lIns="359999" tIns="359999" rIns="359999" bIns="359999" anchor="ctr"/>
          <a:lstStyle/>
          <a:p>
            <a:pPr defTabSz="1828800">
              <a:lnSpc>
                <a:spcPct val="90000"/>
              </a:lnSpc>
              <a:spcBef>
                <a:spcPts val="2000"/>
              </a:spcBef>
              <a:defRPr sz="3700"/>
            </a:pPr>
          </a:p>
        </p:txBody>
      </p:sp>
      <p:sp>
        <p:nvSpPr>
          <p:cNvPr id="333" name="テキスト プレースホルダー 2"/>
          <p:cNvSpPr/>
          <p:nvPr>
            <p:ph type="body" sz="quarter" idx="27"/>
          </p:nvPr>
        </p:nvSpPr>
        <p:spPr>
          <a:xfrm>
            <a:off x="10032000" y="9117269"/>
            <a:ext cx="4320000"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4" name="テキスト プレースホルダー 2"/>
          <p:cNvSpPr/>
          <p:nvPr>
            <p:ph type="body" sz="quarter" idx="28"/>
          </p:nvPr>
        </p:nvSpPr>
        <p:spPr>
          <a:xfrm>
            <a:off x="10032000" y="6482024"/>
            <a:ext cx="4320000"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5" name="テキスト プレースホルダー 2"/>
          <p:cNvSpPr/>
          <p:nvPr>
            <p:ph type="body" sz="quarter" idx="29"/>
          </p:nvPr>
        </p:nvSpPr>
        <p:spPr>
          <a:xfrm>
            <a:off x="9690607"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36" name="円/楕円 10"/>
          <p:cNvSpPr/>
          <p:nvPr/>
        </p:nvSpPr>
        <p:spPr>
          <a:xfrm>
            <a:off x="16349963" y="4987926"/>
            <a:ext cx="6156961" cy="6156961"/>
          </a:xfrm>
          <a:prstGeom prst="ellipse">
            <a:avLst/>
          </a:prstGeom>
          <a:solidFill>
            <a:srgbClr val="27282F"/>
          </a:solidFill>
          <a:ln w="12700">
            <a:miter lim="400000"/>
          </a:ln>
        </p:spPr>
        <p:txBody>
          <a:bodyPr lIns="359999" tIns="359999" rIns="359999" bIns="359999" anchor="ctr"/>
          <a:lstStyle/>
          <a:p>
            <a:pPr defTabSz="1828800">
              <a:lnSpc>
                <a:spcPct val="90000"/>
              </a:lnSpc>
              <a:spcBef>
                <a:spcPts val="2000"/>
              </a:spcBef>
              <a:defRPr sz="3700"/>
            </a:pPr>
          </a:p>
        </p:txBody>
      </p:sp>
      <p:sp>
        <p:nvSpPr>
          <p:cNvPr id="337" name="テキスト プレースホルダー 2"/>
          <p:cNvSpPr/>
          <p:nvPr>
            <p:ph type="body" sz="quarter" idx="30"/>
          </p:nvPr>
        </p:nvSpPr>
        <p:spPr>
          <a:xfrm>
            <a:off x="17268443" y="91172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8" name="テキスト プレースホルダー 2"/>
          <p:cNvSpPr/>
          <p:nvPr>
            <p:ph type="body" sz="quarter" idx="31"/>
          </p:nvPr>
        </p:nvSpPr>
        <p:spPr>
          <a:xfrm>
            <a:off x="17268443"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9" name="テキスト プレースホルダー 2"/>
          <p:cNvSpPr/>
          <p:nvPr>
            <p:ph type="body" sz="quarter" idx="32"/>
          </p:nvPr>
        </p:nvSpPr>
        <p:spPr>
          <a:xfrm>
            <a:off x="16927050"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4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3">
    <p:bg>
      <p:bgPr>
        <a:solidFill>
          <a:srgbClr val="030C14"/>
        </a:solidFill>
      </p:bgPr>
    </p:bg>
    <p:spTree>
      <p:nvGrpSpPr>
        <p:cNvPr id="1" name=""/>
        <p:cNvGrpSpPr/>
        <p:nvPr/>
      </p:nvGrpSpPr>
      <p:grpSpPr>
        <a:xfrm>
          <a:off x="0" y="0"/>
          <a:ext cx="0" cy="0"/>
          <a:chOff x="0" y="0"/>
          <a:chExt cx="0" cy="0"/>
        </a:xfrm>
      </p:grpSpPr>
      <p:sp>
        <p:nvSpPr>
          <p:cNvPr id="34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4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49" name="円/楕円 10"/>
          <p:cNvSpPr/>
          <p:nvPr>
            <p:ph type="body" sz="quarter" idx="23"/>
          </p:nvPr>
        </p:nvSpPr>
        <p:spPr>
          <a:xfrm>
            <a:off x="1877076"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0" name="円/楕円 10"/>
          <p:cNvSpPr/>
          <p:nvPr>
            <p:ph type="body" sz="quarter" idx="24"/>
          </p:nvPr>
        </p:nvSpPr>
        <p:spPr>
          <a:xfrm>
            <a:off x="16349963"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1" name="円/楕円 10"/>
          <p:cNvSpPr/>
          <p:nvPr>
            <p:ph type="body" sz="quarter" idx="25"/>
          </p:nvPr>
        </p:nvSpPr>
        <p:spPr>
          <a:xfrm>
            <a:off x="9113519"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2" name="テキスト プレースホルダー 2"/>
          <p:cNvSpPr/>
          <p:nvPr>
            <p:ph type="body" sz="quarter" idx="26"/>
          </p:nvPr>
        </p:nvSpPr>
        <p:spPr>
          <a:xfrm>
            <a:off x="2795556" y="86854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3" name="テキスト プレースホルダー 2"/>
          <p:cNvSpPr/>
          <p:nvPr>
            <p:ph type="body" sz="quarter" idx="27"/>
          </p:nvPr>
        </p:nvSpPr>
        <p:spPr>
          <a:xfrm>
            <a:off x="2454164"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1</a:t>
            </a:r>
          </a:p>
        </p:txBody>
      </p:sp>
      <p:sp>
        <p:nvSpPr>
          <p:cNvPr id="354" name="テキスト プレースホルダー 2"/>
          <p:cNvSpPr/>
          <p:nvPr>
            <p:ph type="body" sz="quarter" idx="28"/>
          </p:nvPr>
        </p:nvSpPr>
        <p:spPr>
          <a:xfrm>
            <a:off x="17268443" y="86854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5" name="テキスト プレースホルダー 2"/>
          <p:cNvSpPr/>
          <p:nvPr>
            <p:ph type="body" sz="quarter" idx="29"/>
          </p:nvPr>
        </p:nvSpPr>
        <p:spPr>
          <a:xfrm>
            <a:off x="16927052"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300000</a:t>
            </a:r>
          </a:p>
        </p:txBody>
      </p:sp>
      <p:sp>
        <p:nvSpPr>
          <p:cNvPr id="356" name="テキスト プレースホルダー 2"/>
          <p:cNvSpPr/>
          <p:nvPr>
            <p:ph type="body" sz="quarter" idx="30"/>
          </p:nvPr>
        </p:nvSpPr>
        <p:spPr>
          <a:xfrm>
            <a:off x="10032000" y="8685469"/>
            <a:ext cx="4320000"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7" name="テキスト プレースホルダー 2"/>
          <p:cNvSpPr/>
          <p:nvPr>
            <p:ph type="body" sz="quarter" idx="31"/>
          </p:nvPr>
        </p:nvSpPr>
        <p:spPr>
          <a:xfrm>
            <a:off x="9690607"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200</a:t>
            </a:r>
          </a:p>
        </p:txBody>
      </p:sp>
      <p:sp>
        <p:nvSpPr>
          <p:cNvPr id="35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4">
    <p:bg>
      <p:bgPr>
        <a:solidFill>
          <a:srgbClr val="030C14"/>
        </a:solidFill>
      </p:bgPr>
    </p:bg>
    <p:spTree>
      <p:nvGrpSpPr>
        <p:cNvPr id="1" name=""/>
        <p:cNvGrpSpPr/>
        <p:nvPr/>
      </p:nvGrpSpPr>
      <p:grpSpPr>
        <a:xfrm>
          <a:off x="0" y="0"/>
          <a:ext cx="0" cy="0"/>
          <a:chOff x="0" y="0"/>
          <a:chExt cx="0" cy="0"/>
        </a:xfrm>
      </p:grpSpPr>
      <p:sp>
        <p:nvSpPr>
          <p:cNvPr id="365" name="円/楕円 10"/>
          <p:cNvSpPr/>
          <p:nvPr>
            <p:ph type="body" sz="quarter" idx="21"/>
          </p:nvPr>
        </p:nvSpPr>
        <p:spPr>
          <a:xfrm>
            <a:off x="1877076"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6" name="円/楕円 10"/>
          <p:cNvSpPr/>
          <p:nvPr>
            <p:ph type="body" sz="quarter" idx="22"/>
          </p:nvPr>
        </p:nvSpPr>
        <p:spPr>
          <a:xfrm>
            <a:off x="16349963"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7" name="円/楕円 10"/>
          <p:cNvSpPr/>
          <p:nvPr>
            <p:ph type="body" sz="quarter" idx="23"/>
          </p:nvPr>
        </p:nvSpPr>
        <p:spPr>
          <a:xfrm>
            <a:off x="9113519"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8" name="Title 80pt"/>
          <p:cNvSpPr txBox="1"/>
          <p:nvPr>
            <p:ph type="body" sz="quarter" idx="24"/>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69" name="Subtitle"/>
          <p:cNvSpPr txBox="1"/>
          <p:nvPr>
            <p:ph type="body" sz="quarter" idx="25"/>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70" name="テキスト プレースホルダー 2"/>
          <p:cNvSpPr/>
          <p:nvPr>
            <p:ph type="body" sz="quarter" idx="26"/>
          </p:nvPr>
        </p:nvSpPr>
        <p:spPr>
          <a:xfrm>
            <a:off x="2795556" y="86854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1" name="テキスト プレースホルダー 2"/>
          <p:cNvSpPr/>
          <p:nvPr>
            <p:ph type="body" sz="quarter" idx="27"/>
          </p:nvPr>
        </p:nvSpPr>
        <p:spPr>
          <a:xfrm>
            <a:off x="2454164"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1</a:t>
            </a:r>
          </a:p>
        </p:txBody>
      </p:sp>
      <p:sp>
        <p:nvSpPr>
          <p:cNvPr id="372" name="テキスト プレースホルダー 2"/>
          <p:cNvSpPr/>
          <p:nvPr>
            <p:ph type="body" sz="quarter" idx="28"/>
          </p:nvPr>
        </p:nvSpPr>
        <p:spPr>
          <a:xfrm>
            <a:off x="17268443" y="86854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3" name="テキスト プレースホルダー 2"/>
          <p:cNvSpPr/>
          <p:nvPr>
            <p:ph type="body" sz="quarter" idx="29"/>
          </p:nvPr>
        </p:nvSpPr>
        <p:spPr>
          <a:xfrm>
            <a:off x="16927052"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300000</a:t>
            </a:r>
          </a:p>
        </p:txBody>
      </p:sp>
      <p:sp>
        <p:nvSpPr>
          <p:cNvPr id="374" name="テキスト プレースホルダー 2"/>
          <p:cNvSpPr/>
          <p:nvPr>
            <p:ph type="body" sz="quarter" idx="30"/>
          </p:nvPr>
        </p:nvSpPr>
        <p:spPr>
          <a:xfrm>
            <a:off x="10032000" y="8685469"/>
            <a:ext cx="4320000"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5" name="テキスト プレースホルダー 2"/>
          <p:cNvSpPr/>
          <p:nvPr>
            <p:ph type="body" sz="quarter" idx="31"/>
          </p:nvPr>
        </p:nvSpPr>
        <p:spPr>
          <a:xfrm>
            <a:off x="9690607"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200</a:t>
            </a:r>
          </a:p>
        </p:txBody>
      </p:sp>
      <p:sp>
        <p:nvSpPr>
          <p:cNvPr id="37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1">
    <p:bg>
      <p:bgPr>
        <a:solidFill>
          <a:srgbClr val="030C14"/>
        </a:solidFill>
      </p:bgPr>
    </p:bg>
    <p:spTree>
      <p:nvGrpSpPr>
        <p:cNvPr id="1" name=""/>
        <p:cNvGrpSpPr/>
        <p:nvPr/>
      </p:nvGrpSpPr>
      <p:grpSpPr>
        <a:xfrm>
          <a:off x="0" y="0"/>
          <a:ext cx="0" cy="0"/>
          <a:chOff x="0" y="0"/>
          <a:chExt cx="0" cy="0"/>
        </a:xfrm>
      </p:grpSpPr>
      <p:sp>
        <p:nvSpPr>
          <p:cNvPr id="38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8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85" name="正方形/長方形 18"/>
          <p:cNvSpPr/>
          <p:nvPr/>
        </p:nvSpPr>
        <p:spPr>
          <a:xfrm>
            <a:off x="1396999" y="4033135"/>
            <a:ext cx="21590001" cy="8253933"/>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86" name="正方形/長方形 18"/>
          <p:cNvSpPr/>
          <p:nvPr>
            <p:ph type="body" idx="23"/>
          </p:nvPr>
        </p:nvSpPr>
        <p:spPr>
          <a:xfrm>
            <a:off x="1396998" y="4033135"/>
            <a:ext cx="21590003" cy="8253933"/>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br/>
            <a:r>
              <a:t>The LINE Sticker Shop and LINE Store presents tens of thousands of stickers, and as a LINE user, you can join the LINE Creators Market and show off your creations to LINE friends across the globe.</a:t>
            </a:r>
            <a:endParaRPr>
              <a:solidFill>
                <a:srgbClr val="000000"/>
              </a:solidFill>
            </a:endParaRPr>
          </a:p>
        </p:txBody>
      </p:sp>
      <p:sp>
        <p:nvSpPr>
          <p:cNvPr id="3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Same team&amp;multiple people">
    <p:bg>
      <p:bgPr>
        <a:solidFill>
          <a:srgbClr val="030C14"/>
        </a:solidFill>
      </p:bgPr>
    </p:bg>
    <p:spTree>
      <p:nvGrpSpPr>
        <p:cNvPr id="1" name=""/>
        <p:cNvGrpSpPr/>
        <p:nvPr/>
      </p:nvGrpSpPr>
      <p:grpSpPr>
        <a:xfrm>
          <a:off x="0" y="0"/>
          <a:ext cx="0" cy="0"/>
          <a:chOff x="0" y="0"/>
          <a:chExt cx="0" cy="0"/>
        </a:xfrm>
      </p:grpSpPr>
      <p:pic>
        <p:nvPicPr>
          <p:cNvPr id="30"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31"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32" name="Your Name 1, Your Name 2, Your Name 3, Your Name 4"/>
          <p:cNvSpPr txBox="1"/>
          <p:nvPr>
            <p:ph type="body" sz="quarter" idx="22"/>
          </p:nvPr>
        </p:nvSpPr>
        <p:spPr>
          <a:xfrm>
            <a:off x="1405335" y="11516586"/>
            <a:ext cx="21573330" cy="817428"/>
          </a:xfrm>
          <a:prstGeom prst="rect">
            <a:avLst/>
          </a:prstGeom>
          <a:effectLst>
            <a:outerShdw sx="100000" sy="100000" kx="0" ky="0" algn="b" rotWithShape="0" blurRad="177800" dist="170786" dir="1926124">
              <a:srgbClr val="000000"/>
            </a:outerShdw>
          </a:effectLst>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defRPr>
                <a:solidFill>
                  <a:srgbClr val="9FA3BD"/>
                </a:solidFill>
              </a:defRPr>
            </a:pPr>
            <a:r>
              <a:rPr>
                <a:solidFill>
                  <a:srgbClr val="FFFFFF"/>
                </a:solidFill>
              </a:rPr>
              <a:t>Your Name 1, Your Name 2, Your Name 3, Your Name 4</a:t>
            </a:r>
          </a:p>
        </p:txBody>
      </p:sp>
      <p:sp>
        <p:nvSpPr>
          <p:cNvPr id="33" name="Dev Center"/>
          <p:cNvSpPr txBox="1"/>
          <p:nvPr>
            <p:ph type="body" sz="quarter" idx="23"/>
          </p:nvPr>
        </p:nvSpPr>
        <p:spPr>
          <a:xfrm>
            <a:off x="1405335" y="10902832"/>
            <a:ext cx="21573330" cy="520936"/>
          </a:xfrm>
          <a:prstGeom prst="rect">
            <a:avLst/>
          </a:prstGeom>
        </p:spPr>
        <p:txBody>
          <a:bodyPr anchor="ctr">
            <a:spAutoFit/>
          </a:bodyPr>
          <a:lstStyle>
            <a:lvl1pPr algn="l" defTabSz="1828800">
              <a:lnSpc>
                <a:spcPct val="110000"/>
              </a:lnSpc>
              <a:spcBef>
                <a:spcPts val="2000"/>
              </a:spcBef>
              <a:defRPr sz="3000">
                <a:solidFill>
                  <a:srgbClr val="326EE0"/>
                </a:solidFill>
                <a:latin typeface="+mn-lt"/>
                <a:ea typeface="+mn-ea"/>
                <a:cs typeface="+mn-cs"/>
                <a:sym typeface="Arial"/>
              </a:defRPr>
            </a:lvl1pPr>
          </a:lstStyle>
          <a:p>
            <a:pPr/>
            <a:r>
              <a:t>Dev Center</a:t>
            </a:r>
          </a:p>
        </p:txBody>
      </p:sp>
      <p:sp>
        <p:nvSpPr>
          <p:cNvPr id="3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2">
    <p:bg>
      <p:bgPr>
        <a:solidFill>
          <a:srgbClr val="030C14"/>
        </a:solidFill>
      </p:bgPr>
    </p:bg>
    <p:spTree>
      <p:nvGrpSpPr>
        <p:cNvPr id="1" name=""/>
        <p:cNvGrpSpPr/>
        <p:nvPr/>
      </p:nvGrpSpPr>
      <p:grpSpPr>
        <a:xfrm>
          <a:off x="0" y="0"/>
          <a:ext cx="0" cy="0"/>
          <a:chOff x="0" y="0"/>
          <a:chExt cx="0" cy="0"/>
        </a:xfrm>
      </p:grpSpPr>
      <p:sp>
        <p:nvSpPr>
          <p:cNvPr id="39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9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96" name="正方形/長方形 18"/>
          <p:cNvSpPr/>
          <p:nvPr/>
        </p:nvSpPr>
        <p:spPr>
          <a:xfrm>
            <a:off x="1397000" y="4033135"/>
            <a:ext cx="10483050" cy="8255001"/>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97" name="正方形/長方形 18"/>
          <p:cNvSpPr/>
          <p:nvPr/>
        </p:nvSpPr>
        <p:spPr>
          <a:xfrm>
            <a:off x="12450388" y="4033135"/>
            <a:ext cx="10536612" cy="8255001"/>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98" name="正方形/長方形 18"/>
          <p:cNvSpPr/>
          <p:nvPr>
            <p:ph type="body" sz="half" idx="23"/>
          </p:nvPr>
        </p:nvSpPr>
        <p:spPr>
          <a:xfrm>
            <a:off x="1397000" y="4033135"/>
            <a:ext cx="10483050" cy="8255001"/>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p>
        </p:txBody>
      </p:sp>
      <p:sp>
        <p:nvSpPr>
          <p:cNvPr id="399" name="正方形/長方形 18"/>
          <p:cNvSpPr/>
          <p:nvPr>
            <p:ph type="body" sz="half" idx="24"/>
          </p:nvPr>
        </p:nvSpPr>
        <p:spPr>
          <a:xfrm>
            <a:off x="12450388" y="4033135"/>
            <a:ext cx="10536612" cy="8255001"/>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p>
        </p:txBody>
      </p:sp>
      <p:sp>
        <p:nvSpPr>
          <p:cNvPr id="40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3 image">
    <p:bg>
      <p:bgPr>
        <a:solidFill>
          <a:srgbClr val="030C14"/>
        </a:solidFill>
      </p:bgPr>
    </p:bg>
    <p:spTree>
      <p:nvGrpSpPr>
        <p:cNvPr id="1" name=""/>
        <p:cNvGrpSpPr/>
        <p:nvPr/>
      </p:nvGrpSpPr>
      <p:grpSpPr>
        <a:xfrm>
          <a:off x="0" y="0"/>
          <a:ext cx="0" cy="0"/>
          <a:chOff x="0" y="0"/>
          <a:chExt cx="0" cy="0"/>
        </a:xfrm>
      </p:grpSpPr>
      <p:sp>
        <p:nvSpPr>
          <p:cNvPr id="40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0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09" name="image.png"/>
          <p:cNvSpPr/>
          <p:nvPr>
            <p:ph type="pic" idx="23"/>
          </p:nvPr>
        </p:nvSpPr>
        <p:spPr>
          <a:xfrm>
            <a:off x="1397000" y="2800730"/>
            <a:ext cx="21590001" cy="10987278"/>
          </a:xfrm>
          <a:prstGeom prst="rect">
            <a:avLst/>
          </a:prstGeom>
        </p:spPr>
        <p:txBody>
          <a:bodyPr lIns="91439" tIns="45719" rIns="91439" bIns="45719">
            <a:noAutofit/>
          </a:bodyPr>
          <a:lstStyle/>
          <a:p>
            <a:pPr/>
          </a:p>
        </p:txBody>
      </p:sp>
      <p:sp>
        <p:nvSpPr>
          <p:cNvPr id="41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1">
    <p:bg>
      <p:bgPr>
        <a:solidFill>
          <a:srgbClr val="030C14"/>
        </a:solidFill>
      </p:bgPr>
    </p:bg>
    <p:spTree>
      <p:nvGrpSpPr>
        <p:cNvPr id="1" name=""/>
        <p:cNvGrpSpPr/>
        <p:nvPr/>
      </p:nvGrpSpPr>
      <p:grpSpPr>
        <a:xfrm>
          <a:off x="0" y="0"/>
          <a:ext cx="0" cy="0"/>
          <a:chOff x="0" y="0"/>
          <a:chExt cx="0" cy="0"/>
        </a:xfrm>
      </p:grpSpPr>
      <p:sp>
        <p:nvSpPr>
          <p:cNvPr id="41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1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19" name="Image"/>
          <p:cNvSpPr/>
          <p:nvPr>
            <p:ph type="pic" idx="23"/>
          </p:nvPr>
        </p:nvSpPr>
        <p:spPr>
          <a:xfrm>
            <a:off x="1397000" y="4033135"/>
            <a:ext cx="21590000" cy="8255001"/>
          </a:xfrm>
          <a:prstGeom prst="rect">
            <a:avLst/>
          </a:prstGeom>
        </p:spPr>
        <p:txBody>
          <a:bodyPr lIns="91439" tIns="45719" rIns="91439" bIns="45719">
            <a:noAutofit/>
          </a:bodyPr>
          <a:lstStyle/>
          <a:p>
            <a:pPr/>
          </a:p>
        </p:txBody>
      </p:sp>
      <p:sp>
        <p:nvSpPr>
          <p:cNvPr id="42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2">
    <p:bg>
      <p:bgPr>
        <a:solidFill>
          <a:srgbClr val="030C14"/>
        </a:solidFill>
      </p:bgPr>
    </p:bg>
    <p:spTree>
      <p:nvGrpSpPr>
        <p:cNvPr id="1" name=""/>
        <p:cNvGrpSpPr/>
        <p:nvPr/>
      </p:nvGrpSpPr>
      <p:grpSpPr>
        <a:xfrm>
          <a:off x="0" y="0"/>
          <a:ext cx="0" cy="0"/>
          <a:chOff x="0" y="0"/>
          <a:chExt cx="0" cy="0"/>
        </a:xfrm>
      </p:grpSpPr>
      <p:sp>
        <p:nvSpPr>
          <p:cNvPr id="42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2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29" name="Image"/>
          <p:cNvSpPr/>
          <p:nvPr>
            <p:ph type="pic" sz="half" idx="23"/>
          </p:nvPr>
        </p:nvSpPr>
        <p:spPr>
          <a:xfrm>
            <a:off x="1399777" y="4033135"/>
            <a:ext cx="10477501" cy="8255001"/>
          </a:xfrm>
          <a:prstGeom prst="rect">
            <a:avLst/>
          </a:prstGeom>
        </p:spPr>
        <p:txBody>
          <a:bodyPr lIns="91439" tIns="45719" rIns="91439" bIns="45719">
            <a:noAutofit/>
          </a:bodyPr>
          <a:lstStyle/>
          <a:p>
            <a:pPr/>
          </a:p>
        </p:txBody>
      </p:sp>
      <p:sp>
        <p:nvSpPr>
          <p:cNvPr id="430" name="Image"/>
          <p:cNvSpPr/>
          <p:nvPr>
            <p:ph type="pic" sz="half" idx="24"/>
          </p:nvPr>
        </p:nvSpPr>
        <p:spPr>
          <a:xfrm>
            <a:off x="12479945" y="4033135"/>
            <a:ext cx="10477501" cy="8255001"/>
          </a:xfrm>
          <a:prstGeom prst="rect">
            <a:avLst/>
          </a:prstGeom>
        </p:spPr>
        <p:txBody>
          <a:bodyPr lIns="91439" tIns="45719" rIns="91439" bIns="45719">
            <a:noAutofit/>
          </a:bodyPr>
          <a:lstStyle/>
          <a:p>
            <a:pPr/>
          </a:p>
        </p:txBody>
      </p:sp>
      <p:sp>
        <p:nvSpPr>
          <p:cNvPr id="43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3">
    <p:bg>
      <p:bgPr>
        <a:solidFill>
          <a:srgbClr val="030C14"/>
        </a:solidFill>
      </p:bgPr>
    </p:bg>
    <p:spTree>
      <p:nvGrpSpPr>
        <p:cNvPr id="1" name=""/>
        <p:cNvGrpSpPr/>
        <p:nvPr/>
      </p:nvGrpSpPr>
      <p:grpSpPr>
        <a:xfrm>
          <a:off x="0" y="0"/>
          <a:ext cx="0" cy="0"/>
          <a:chOff x="0" y="0"/>
          <a:chExt cx="0" cy="0"/>
        </a:xfrm>
      </p:grpSpPr>
      <p:sp>
        <p:nvSpPr>
          <p:cNvPr id="438"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39"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40" name="Image"/>
          <p:cNvSpPr/>
          <p:nvPr>
            <p:ph type="pic" sz="quarter" idx="23"/>
          </p:nvPr>
        </p:nvSpPr>
        <p:spPr>
          <a:xfrm>
            <a:off x="1397198" y="4033135"/>
            <a:ext cx="6921501" cy="8255001"/>
          </a:xfrm>
          <a:prstGeom prst="rect">
            <a:avLst/>
          </a:prstGeom>
        </p:spPr>
        <p:txBody>
          <a:bodyPr lIns="91439" tIns="45719" rIns="91439" bIns="45719">
            <a:noAutofit/>
          </a:bodyPr>
          <a:lstStyle/>
          <a:p>
            <a:pPr/>
          </a:p>
        </p:txBody>
      </p:sp>
      <p:sp>
        <p:nvSpPr>
          <p:cNvPr id="441" name="Image"/>
          <p:cNvSpPr/>
          <p:nvPr>
            <p:ph type="pic" sz="quarter" idx="24"/>
          </p:nvPr>
        </p:nvSpPr>
        <p:spPr>
          <a:xfrm>
            <a:off x="8731250" y="4033135"/>
            <a:ext cx="6921500" cy="8255001"/>
          </a:xfrm>
          <a:prstGeom prst="rect">
            <a:avLst/>
          </a:prstGeom>
        </p:spPr>
        <p:txBody>
          <a:bodyPr lIns="91439" tIns="45719" rIns="91439" bIns="45719">
            <a:noAutofit/>
          </a:bodyPr>
          <a:lstStyle/>
          <a:p>
            <a:pPr/>
          </a:p>
        </p:txBody>
      </p:sp>
      <p:sp>
        <p:nvSpPr>
          <p:cNvPr id="442" name="Image"/>
          <p:cNvSpPr/>
          <p:nvPr>
            <p:ph type="pic" sz="quarter" idx="25"/>
          </p:nvPr>
        </p:nvSpPr>
        <p:spPr>
          <a:xfrm>
            <a:off x="16065239" y="4033135"/>
            <a:ext cx="6921501" cy="8255001"/>
          </a:xfrm>
          <a:prstGeom prst="rect">
            <a:avLst/>
          </a:prstGeom>
        </p:spPr>
        <p:txBody>
          <a:bodyPr lIns="91439" tIns="45719" rIns="91439" bIns="45719">
            <a:noAutofit/>
          </a:bodyPr>
          <a:lstStyle/>
          <a:p>
            <a:pPr/>
          </a:p>
        </p:txBody>
      </p:sp>
      <p:sp>
        <p:nvSpPr>
          <p:cNvPr id="44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left A">
    <p:bg>
      <p:bgPr>
        <a:solidFill>
          <a:srgbClr val="030C14"/>
        </a:solidFill>
      </p:bgPr>
    </p:bg>
    <p:spTree>
      <p:nvGrpSpPr>
        <p:cNvPr id="1" name=""/>
        <p:cNvGrpSpPr/>
        <p:nvPr/>
      </p:nvGrpSpPr>
      <p:grpSpPr>
        <a:xfrm>
          <a:off x="0" y="0"/>
          <a:ext cx="0" cy="0"/>
          <a:chOff x="0" y="0"/>
          <a:chExt cx="0" cy="0"/>
        </a:xfrm>
      </p:grpSpPr>
      <p:sp>
        <p:nvSpPr>
          <p:cNvPr id="45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5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52" name="Image"/>
          <p:cNvSpPr/>
          <p:nvPr>
            <p:ph type="pic" sz="half" idx="23"/>
          </p:nvPr>
        </p:nvSpPr>
        <p:spPr>
          <a:xfrm>
            <a:off x="12479945" y="4033135"/>
            <a:ext cx="10477501" cy="8255001"/>
          </a:xfrm>
          <a:prstGeom prst="rect">
            <a:avLst/>
          </a:prstGeom>
        </p:spPr>
        <p:txBody>
          <a:bodyPr lIns="91439" tIns="45719" rIns="91439" bIns="45719">
            <a:noAutofit/>
          </a:bodyPr>
          <a:lstStyle/>
          <a:p>
            <a:pPr/>
          </a:p>
        </p:txBody>
      </p:sp>
      <p:sp>
        <p:nvSpPr>
          <p:cNvPr id="453" name="Title_Body_40pt(L)"/>
          <p:cNvSpPr txBox="1"/>
          <p:nvPr>
            <p:ph type="body" sz="quarter" idx="24"/>
          </p:nvPr>
        </p:nvSpPr>
        <p:spPr>
          <a:xfrm>
            <a:off x="1397000" y="4301025"/>
            <a:ext cx="1156503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54" name="What makes the difference are the details. Detail is what differentiates a top service from the also-rans—because when we talk about details, what we’re really talking about is meticulousness.…"/>
          <p:cNvSpPr txBox="1"/>
          <p:nvPr>
            <p:ph type="body" sz="half" idx="25"/>
          </p:nvPr>
        </p:nvSpPr>
        <p:spPr>
          <a:xfrm>
            <a:off x="1397000" y="5278925"/>
            <a:ext cx="10261600" cy="6725863"/>
          </a:xfrm>
          <a:prstGeom prst="rect">
            <a:avLst/>
          </a:prstGeom>
        </p:spPr>
        <p:txBody>
          <a:bodyPr>
            <a:spAutoFit/>
          </a:bodyPr>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also-rans—because when we talk about details, what we’re really talking about is meticulousness. </a:t>
            </a: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 and taking them to a higher, more outstanding level.</a:t>
            </a:r>
          </a:p>
        </p:txBody>
      </p:sp>
      <p:sp>
        <p:nvSpPr>
          <p:cNvPr id="45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right A">
    <p:bg>
      <p:bgPr>
        <a:solidFill>
          <a:srgbClr val="030C14"/>
        </a:solidFill>
      </p:bgPr>
    </p:bg>
    <p:spTree>
      <p:nvGrpSpPr>
        <p:cNvPr id="1" name=""/>
        <p:cNvGrpSpPr/>
        <p:nvPr/>
      </p:nvGrpSpPr>
      <p:grpSpPr>
        <a:xfrm>
          <a:off x="0" y="0"/>
          <a:ext cx="0" cy="0"/>
          <a:chOff x="0" y="0"/>
          <a:chExt cx="0" cy="0"/>
        </a:xfrm>
      </p:grpSpPr>
      <p:sp>
        <p:nvSpPr>
          <p:cNvPr id="46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63"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64" name="Image"/>
          <p:cNvSpPr/>
          <p:nvPr>
            <p:ph type="pic" sz="half" idx="23"/>
          </p:nvPr>
        </p:nvSpPr>
        <p:spPr>
          <a:xfrm>
            <a:off x="1397000" y="4033135"/>
            <a:ext cx="10477500" cy="8255001"/>
          </a:xfrm>
          <a:prstGeom prst="rect">
            <a:avLst/>
          </a:prstGeom>
        </p:spPr>
        <p:txBody>
          <a:bodyPr lIns="91439" tIns="45719" rIns="91439" bIns="45719">
            <a:noAutofit/>
          </a:bodyPr>
          <a:lstStyle/>
          <a:p>
            <a:pPr/>
          </a:p>
        </p:txBody>
      </p:sp>
      <p:sp>
        <p:nvSpPr>
          <p:cNvPr id="465" name="Title_Body_40pt(L)"/>
          <p:cNvSpPr txBox="1"/>
          <p:nvPr>
            <p:ph type="body" sz="quarter" idx="24"/>
          </p:nvPr>
        </p:nvSpPr>
        <p:spPr>
          <a:xfrm>
            <a:off x="12714895" y="4301025"/>
            <a:ext cx="920422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66" name="What makes the difference are the details. Detail is what differentiates a top service from the also-rans—because when we talk about details, what we’re really talking about is meticulousness.…"/>
          <p:cNvSpPr txBox="1"/>
          <p:nvPr>
            <p:ph type="body" sz="half" idx="25"/>
          </p:nvPr>
        </p:nvSpPr>
        <p:spPr>
          <a:xfrm>
            <a:off x="12714895" y="5278925"/>
            <a:ext cx="10261601" cy="6725863"/>
          </a:xfrm>
          <a:prstGeom prst="rect">
            <a:avLst/>
          </a:prstGeom>
        </p:spPr>
        <p:txBody>
          <a:bodyPr>
            <a:spAutoFit/>
          </a:bodyPr>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also-rans—because when we talk about details, what we’re really talking about is meticulousness. </a:t>
            </a:r>
            <a:endParaRPr>
              <a:solidFill>
                <a:srgbClr val="000000"/>
              </a:solidFill>
            </a:endParaRP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 and taking them to a higher, more outstanding level.</a:t>
            </a:r>
            <a:endParaRPr>
              <a:solidFill>
                <a:srgbClr val="000000"/>
              </a:solidFill>
            </a:endParaRPr>
          </a:p>
        </p:txBody>
      </p:sp>
      <p:sp>
        <p:nvSpPr>
          <p:cNvPr id="46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left B">
    <p:bg>
      <p:bgPr>
        <a:solidFill>
          <a:srgbClr val="030C14"/>
        </a:solidFill>
      </p:bgPr>
    </p:bg>
    <p:spTree>
      <p:nvGrpSpPr>
        <p:cNvPr id="1" name=""/>
        <p:cNvGrpSpPr/>
        <p:nvPr/>
      </p:nvGrpSpPr>
      <p:grpSpPr>
        <a:xfrm>
          <a:off x="0" y="0"/>
          <a:ext cx="0" cy="0"/>
          <a:chOff x="0" y="0"/>
          <a:chExt cx="0" cy="0"/>
        </a:xfrm>
      </p:grpSpPr>
      <p:sp>
        <p:nvSpPr>
          <p:cNvPr id="47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7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76" name="Image"/>
          <p:cNvSpPr/>
          <p:nvPr>
            <p:ph type="pic" sz="half" idx="23"/>
          </p:nvPr>
        </p:nvSpPr>
        <p:spPr>
          <a:xfrm>
            <a:off x="12479945" y="4033135"/>
            <a:ext cx="10477501" cy="8255001"/>
          </a:xfrm>
          <a:prstGeom prst="rect">
            <a:avLst/>
          </a:prstGeom>
        </p:spPr>
        <p:txBody>
          <a:bodyPr lIns="91439" tIns="45719" rIns="91439" bIns="45719">
            <a:noAutofit/>
          </a:bodyPr>
          <a:lstStyle/>
          <a:p>
            <a:pPr/>
          </a:p>
        </p:txBody>
      </p:sp>
      <p:sp>
        <p:nvSpPr>
          <p:cNvPr id="477" name="Text here! Arial, normal, 45pt!!!!…"/>
          <p:cNvSpPr txBox="1"/>
          <p:nvPr>
            <p:ph type="body" sz="quarter" idx="24"/>
          </p:nvPr>
        </p:nvSpPr>
        <p:spPr>
          <a:xfrm>
            <a:off x="1397000" y="4033135"/>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47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right B">
    <p:bg>
      <p:bgPr>
        <a:solidFill>
          <a:srgbClr val="030C14"/>
        </a:solidFill>
      </p:bgPr>
    </p:bg>
    <p:spTree>
      <p:nvGrpSpPr>
        <p:cNvPr id="1" name=""/>
        <p:cNvGrpSpPr/>
        <p:nvPr/>
      </p:nvGrpSpPr>
      <p:grpSpPr>
        <a:xfrm>
          <a:off x="0" y="0"/>
          <a:ext cx="0" cy="0"/>
          <a:chOff x="0" y="0"/>
          <a:chExt cx="0" cy="0"/>
        </a:xfrm>
      </p:grpSpPr>
      <p:sp>
        <p:nvSpPr>
          <p:cNvPr id="48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8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87" name="Image"/>
          <p:cNvSpPr/>
          <p:nvPr>
            <p:ph type="pic" sz="half" idx="23"/>
          </p:nvPr>
        </p:nvSpPr>
        <p:spPr>
          <a:xfrm>
            <a:off x="1397000" y="4033135"/>
            <a:ext cx="10477500" cy="8255001"/>
          </a:xfrm>
          <a:prstGeom prst="rect">
            <a:avLst/>
          </a:prstGeom>
        </p:spPr>
        <p:txBody>
          <a:bodyPr lIns="91439" tIns="45719" rIns="91439" bIns="45719">
            <a:noAutofit/>
          </a:bodyPr>
          <a:lstStyle/>
          <a:p>
            <a:pPr/>
          </a:p>
        </p:txBody>
      </p:sp>
      <p:sp>
        <p:nvSpPr>
          <p:cNvPr id="488" name="Text here! Arial, normal, 45pt!!!!…"/>
          <p:cNvSpPr txBox="1"/>
          <p:nvPr>
            <p:ph type="body" sz="quarter" idx="24"/>
          </p:nvPr>
        </p:nvSpPr>
        <p:spPr>
          <a:xfrm>
            <a:off x="12712700" y="4033135"/>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48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2">
    <p:bg>
      <p:bgPr>
        <a:solidFill>
          <a:srgbClr val="030C14"/>
        </a:solidFill>
      </p:bgPr>
    </p:bg>
    <p:spTree>
      <p:nvGrpSpPr>
        <p:cNvPr id="1" name=""/>
        <p:cNvGrpSpPr/>
        <p:nvPr/>
      </p:nvGrpSpPr>
      <p:grpSpPr>
        <a:xfrm>
          <a:off x="0" y="0"/>
          <a:ext cx="0" cy="0"/>
          <a:chOff x="0" y="0"/>
          <a:chExt cx="0" cy="0"/>
        </a:xfrm>
      </p:grpSpPr>
      <p:sp>
        <p:nvSpPr>
          <p:cNvPr id="49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9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98" name="Title_Body_40pt(L)"/>
          <p:cNvSpPr txBox="1"/>
          <p:nvPr>
            <p:ph type="body" sz="quarter" idx="23"/>
          </p:nvPr>
        </p:nvSpPr>
        <p:spPr>
          <a:xfrm>
            <a:off x="12503950" y="10227161"/>
            <a:ext cx="10483050" cy="719932"/>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99" name="Free international voice and video calls with friends anytime, anywhere. Free international voice and video calls with friends anytime, anywhere."/>
          <p:cNvSpPr txBox="1"/>
          <p:nvPr>
            <p:ph type="body" sz="quarter" idx="24"/>
          </p:nvPr>
        </p:nvSpPr>
        <p:spPr>
          <a:xfrm>
            <a:off x="12503950" y="11076471"/>
            <a:ext cx="10483050" cy="1385889"/>
          </a:xfrm>
          <a:prstGeom prst="rect">
            <a:avLst/>
          </a:prstGeom>
        </p:spPr>
        <p:txBody>
          <a:bodyPr lIns="0" tIns="0" rIns="0" bIns="0"/>
          <a:lstStyle>
            <a:lvl1pPr algn="l" defTabSz="619199">
              <a:lnSpc>
                <a:spcPct val="110000"/>
              </a:lnSpc>
              <a:spcBef>
                <a:spcPts val="0"/>
              </a:spcBef>
              <a:defRPr b="0" sz="3010">
                <a:latin typeface="+mn-lt"/>
                <a:ea typeface="+mn-ea"/>
                <a:cs typeface="+mn-cs"/>
                <a:sym typeface="Arial"/>
              </a:defRPr>
            </a:lvl1pPr>
          </a:lstStyle>
          <a:p>
            <a:pPr/>
            <a:r>
              <a:t>Free international voice and video calls with friends anytime, anywhere. Free international voice and video calls with friends anytime, anywhere.</a:t>
            </a:r>
          </a:p>
        </p:txBody>
      </p:sp>
      <p:sp>
        <p:nvSpPr>
          <p:cNvPr id="500" name="Title_Body_40pt(L)"/>
          <p:cNvSpPr txBox="1"/>
          <p:nvPr>
            <p:ph type="body" sz="quarter" idx="25"/>
          </p:nvPr>
        </p:nvSpPr>
        <p:spPr>
          <a:xfrm>
            <a:off x="1397000" y="10227161"/>
            <a:ext cx="10483050" cy="719932"/>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01" name="Free international voice and video calls with friends anytime, anywhere. Free international voice and video calls with friends anytime, anywhere."/>
          <p:cNvSpPr txBox="1"/>
          <p:nvPr>
            <p:ph type="body" sz="quarter" idx="26"/>
          </p:nvPr>
        </p:nvSpPr>
        <p:spPr>
          <a:xfrm>
            <a:off x="1397000" y="11076471"/>
            <a:ext cx="10483050" cy="1385889"/>
          </a:xfrm>
          <a:prstGeom prst="rect">
            <a:avLst/>
          </a:prstGeom>
        </p:spPr>
        <p:txBody>
          <a:bodyPr lIns="0" tIns="0" rIns="0" bIns="0"/>
          <a:lstStyle>
            <a:lvl1pPr algn="l" defTabSz="619199">
              <a:lnSpc>
                <a:spcPct val="110000"/>
              </a:lnSpc>
              <a:spcBef>
                <a:spcPts val="0"/>
              </a:spcBef>
              <a:defRPr b="0" sz="3010">
                <a:latin typeface="+mn-lt"/>
                <a:ea typeface="+mn-ea"/>
                <a:cs typeface="+mn-cs"/>
                <a:sym typeface="Arial"/>
              </a:defRPr>
            </a:lvl1pPr>
          </a:lstStyle>
          <a:p>
            <a:pPr/>
            <a:r>
              <a:t>Free international voice and video calls with friends anytime, anywhere. Free international voice and video calls with friends anytime, anywhere.</a:t>
            </a:r>
          </a:p>
        </p:txBody>
      </p:sp>
      <p:sp>
        <p:nvSpPr>
          <p:cNvPr id="502" name="Image"/>
          <p:cNvSpPr/>
          <p:nvPr>
            <p:ph type="pic" sz="quarter" idx="27"/>
          </p:nvPr>
        </p:nvSpPr>
        <p:spPr>
          <a:xfrm>
            <a:off x="1399777" y="4033135"/>
            <a:ext cx="10477501" cy="5765801"/>
          </a:xfrm>
          <a:prstGeom prst="rect">
            <a:avLst/>
          </a:prstGeom>
        </p:spPr>
        <p:txBody>
          <a:bodyPr lIns="91439" tIns="45719" rIns="91439" bIns="45719">
            <a:noAutofit/>
          </a:bodyPr>
          <a:lstStyle/>
          <a:p>
            <a:pPr/>
          </a:p>
        </p:txBody>
      </p:sp>
      <p:sp>
        <p:nvSpPr>
          <p:cNvPr id="503" name="Image"/>
          <p:cNvSpPr/>
          <p:nvPr>
            <p:ph type="pic" sz="quarter" idx="28"/>
          </p:nvPr>
        </p:nvSpPr>
        <p:spPr>
          <a:xfrm>
            <a:off x="12513872" y="4033135"/>
            <a:ext cx="10477501" cy="5765801"/>
          </a:xfrm>
          <a:prstGeom prst="rect">
            <a:avLst/>
          </a:prstGeom>
        </p:spPr>
        <p:txBody>
          <a:bodyPr lIns="91439" tIns="45719" rIns="91439" bIns="45719">
            <a:noAutofit/>
          </a:bodyPr>
          <a:lstStyle/>
          <a:p>
            <a:pPr/>
          </a:p>
        </p:txBody>
      </p:sp>
      <p:sp>
        <p:nvSpPr>
          <p:cNvPr id="50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Same team&amp;multiple people 복사">
    <p:bg>
      <p:bgPr>
        <a:solidFill>
          <a:srgbClr val="030C14"/>
        </a:solidFill>
      </p:bgPr>
    </p:bg>
    <p:spTree>
      <p:nvGrpSpPr>
        <p:cNvPr id="1" name=""/>
        <p:cNvGrpSpPr/>
        <p:nvPr/>
      </p:nvGrpSpPr>
      <p:grpSpPr>
        <a:xfrm>
          <a:off x="0" y="0"/>
          <a:ext cx="0" cy="0"/>
          <a:chOff x="0" y="0"/>
          <a:chExt cx="0" cy="0"/>
        </a:xfrm>
      </p:grpSpPr>
      <p:pic>
        <p:nvPicPr>
          <p:cNvPr id="41"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42"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43" name="Your Name 1 / Dev Center…"/>
          <p:cNvSpPr txBox="1"/>
          <p:nvPr>
            <p:ph type="body" sz="half" idx="22"/>
          </p:nvPr>
        </p:nvSpPr>
        <p:spPr>
          <a:xfrm>
            <a:off x="1405335" y="8544786"/>
            <a:ext cx="21573330" cy="3789228"/>
          </a:xfrm>
          <a:prstGeom prst="rect">
            <a:avLst/>
          </a:prstGeom>
          <a:effectLst>
            <a:outerShdw sx="100000" sy="100000" kx="0" ky="0" algn="b" rotWithShape="0" blurRad="177800" dist="170786" dir="1926124">
              <a:srgbClr val="000000"/>
            </a:outerShdw>
          </a:effectLst>
        </p:spPr>
        <p:txBody>
          <a:bodyPr anchor="b">
            <a:spAutoFit/>
          </a:bodyPr>
          <a:lstStyle/>
          <a:p>
            <a:pPr algn="l" defTabSz="1828800">
              <a:spcBef>
                <a:spcPts val="2000"/>
              </a:spcBef>
              <a:defRPr sz="5000">
                <a:solidFill>
                  <a:srgbClr val="9FA3BD"/>
                </a:solidFill>
                <a:latin typeface="+mn-lt"/>
                <a:ea typeface="+mn-ea"/>
                <a:cs typeface="+mn-cs"/>
                <a:sym typeface="Arial"/>
              </a:defRPr>
            </a:pPr>
            <a:r>
              <a:rPr>
                <a:solidFill>
                  <a:srgbClr val="FFFFFF"/>
                </a:solidFill>
              </a:rPr>
              <a:t>Your Name 1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2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3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4 </a:t>
            </a:r>
            <a:r>
              <a:rPr b="0">
                <a:solidFill>
                  <a:srgbClr val="326EE0"/>
                </a:solidFill>
              </a:rPr>
              <a:t>/</a:t>
            </a:r>
            <a:r>
              <a:rPr>
                <a:solidFill>
                  <a:srgbClr val="FFFFFF"/>
                </a:solidFill>
              </a:rPr>
              <a:t> Dev Center </a:t>
            </a:r>
          </a:p>
        </p:txBody>
      </p:sp>
      <p:sp>
        <p:nvSpPr>
          <p:cNvPr id="4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3">
    <p:bg>
      <p:bgPr>
        <a:solidFill>
          <a:srgbClr val="030C14"/>
        </a:solidFill>
      </p:bgPr>
    </p:bg>
    <p:spTree>
      <p:nvGrpSpPr>
        <p:cNvPr id="1" name=""/>
        <p:cNvGrpSpPr/>
        <p:nvPr/>
      </p:nvGrpSpPr>
      <p:grpSpPr>
        <a:xfrm>
          <a:off x="0" y="0"/>
          <a:ext cx="0" cy="0"/>
          <a:chOff x="0" y="0"/>
          <a:chExt cx="0" cy="0"/>
        </a:xfrm>
      </p:grpSpPr>
      <p:sp>
        <p:nvSpPr>
          <p:cNvPr id="511" name="Free international voice and video calls with friends anytime, alskdjs aanywhere. Free international voice and video calls with friends anytime, anywhere.…"/>
          <p:cNvSpPr txBox="1"/>
          <p:nvPr>
            <p:ph type="body" sz="quarter" idx="21"/>
          </p:nvPr>
        </p:nvSpPr>
        <p:spPr>
          <a:xfrm>
            <a:off x="11252200" y="3424725"/>
            <a:ext cx="11565030" cy="2378175"/>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Free international voice and video calls with friends anytime, alskdjs aanywhere. Free international voice and video calls with friends anytime, anywhere.</a:t>
            </a:r>
          </a:p>
          <a:p>
            <a:pPr algn="l" defTabSz="719999">
              <a:lnSpc>
                <a:spcPct val="110000"/>
              </a:lnSpc>
              <a:spcBef>
                <a:spcPts val="0"/>
              </a:spcBef>
              <a:defRPr b="0" sz="3500">
                <a:latin typeface="+mn-lt"/>
                <a:ea typeface="+mn-ea"/>
                <a:cs typeface="+mn-cs"/>
                <a:sym typeface="Arial"/>
              </a:defRPr>
            </a:pPr>
            <a:r>
              <a:t>aanywhere. Free international voice and video calls with</a:t>
            </a:r>
          </a:p>
        </p:txBody>
      </p:sp>
      <p:sp>
        <p:nvSpPr>
          <p:cNvPr id="512" name="Title_Body_40pt(L)"/>
          <p:cNvSpPr txBox="1"/>
          <p:nvPr>
            <p:ph type="body" sz="quarter" idx="22"/>
          </p:nvPr>
        </p:nvSpPr>
        <p:spPr>
          <a:xfrm>
            <a:off x="11252200" y="2446825"/>
            <a:ext cx="11565030" cy="985541"/>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13" name="Free international voice and video calls with friends anytime, alskdjs aanywhere. Free international voice and video calls with friends anytime, anywhere.…"/>
          <p:cNvSpPr txBox="1"/>
          <p:nvPr>
            <p:ph type="body" sz="quarter" idx="23"/>
          </p:nvPr>
        </p:nvSpPr>
        <p:spPr>
          <a:xfrm>
            <a:off x="11252200" y="9139725"/>
            <a:ext cx="11565030" cy="2378175"/>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Free international voice and video calls with friends anytime, alskdjs aanywhere. Free international voice and video calls with friends anytime, anywhere.</a:t>
            </a:r>
          </a:p>
          <a:p>
            <a:pPr algn="l" defTabSz="719999">
              <a:lnSpc>
                <a:spcPct val="110000"/>
              </a:lnSpc>
              <a:spcBef>
                <a:spcPts val="0"/>
              </a:spcBef>
              <a:defRPr b="0" sz="3500">
                <a:latin typeface="+mn-lt"/>
                <a:ea typeface="+mn-ea"/>
                <a:cs typeface="+mn-cs"/>
                <a:sym typeface="Arial"/>
              </a:defRPr>
            </a:pPr>
            <a:r>
              <a:t>aanywhere. Free international voice and video calls with</a:t>
            </a:r>
          </a:p>
        </p:txBody>
      </p:sp>
      <p:sp>
        <p:nvSpPr>
          <p:cNvPr id="514" name="Title_Body_40pt(L)"/>
          <p:cNvSpPr txBox="1"/>
          <p:nvPr>
            <p:ph type="body" sz="quarter" idx="24"/>
          </p:nvPr>
        </p:nvSpPr>
        <p:spPr>
          <a:xfrm>
            <a:off x="11252200" y="8161825"/>
            <a:ext cx="1156503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15" name="Image"/>
          <p:cNvSpPr/>
          <p:nvPr>
            <p:ph type="pic" sz="quarter" idx="25"/>
          </p:nvPr>
        </p:nvSpPr>
        <p:spPr>
          <a:xfrm>
            <a:off x="1396006" y="1362612"/>
            <a:ext cx="8724901" cy="5283201"/>
          </a:xfrm>
          <a:prstGeom prst="rect">
            <a:avLst/>
          </a:prstGeom>
        </p:spPr>
        <p:txBody>
          <a:bodyPr lIns="91439" tIns="45719" rIns="91439" bIns="45719">
            <a:noAutofit/>
          </a:bodyPr>
          <a:lstStyle/>
          <a:p>
            <a:pPr/>
          </a:p>
        </p:txBody>
      </p:sp>
      <p:sp>
        <p:nvSpPr>
          <p:cNvPr id="516" name="Image"/>
          <p:cNvSpPr/>
          <p:nvPr>
            <p:ph type="pic" sz="quarter" idx="26"/>
          </p:nvPr>
        </p:nvSpPr>
        <p:spPr>
          <a:xfrm>
            <a:off x="1396006" y="7077612"/>
            <a:ext cx="8724901" cy="5283201"/>
          </a:xfrm>
          <a:prstGeom prst="rect">
            <a:avLst/>
          </a:prstGeom>
        </p:spPr>
        <p:txBody>
          <a:bodyPr lIns="91439" tIns="45719" rIns="91439" bIns="45719">
            <a:noAutofit/>
          </a:bodyPr>
          <a:lstStyle/>
          <a:p>
            <a:pPr/>
          </a:p>
        </p:txBody>
      </p:sp>
      <p:sp>
        <p:nvSpPr>
          <p:cNvPr id="51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p:bg>
      <p:bgPr>
        <a:solidFill>
          <a:srgbClr val="030C14"/>
        </a:solidFill>
      </p:bgPr>
    </p:bg>
    <p:spTree>
      <p:nvGrpSpPr>
        <p:cNvPr id="1" name=""/>
        <p:cNvGrpSpPr/>
        <p:nvPr/>
      </p:nvGrpSpPr>
      <p:grpSpPr>
        <a:xfrm>
          <a:off x="0" y="0"/>
          <a:ext cx="0" cy="0"/>
          <a:chOff x="0" y="0"/>
          <a:chExt cx="0" cy="0"/>
        </a:xfrm>
      </p:grpSpPr>
      <p:sp>
        <p:nvSpPr>
          <p:cNvPr id="52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52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526" name="2021DevDay_Keynote_liner(정리).png"/>
          <p:cNvSpPr/>
          <p:nvPr>
            <p:ph type="pic" idx="23"/>
          </p:nvPr>
        </p:nvSpPr>
        <p:spPr>
          <a:xfrm>
            <a:off x="3498129" y="5138567"/>
            <a:ext cx="17387743" cy="9106656"/>
          </a:xfrm>
          <a:prstGeom prst="rect">
            <a:avLst/>
          </a:prstGeom>
        </p:spPr>
        <p:txBody>
          <a:bodyPr lIns="91439" tIns="45719" rIns="91439" bIns="45719">
            <a:noAutofit/>
          </a:bodyPr>
          <a:lstStyle/>
          <a:p>
            <a:pPr/>
          </a:p>
        </p:txBody>
      </p:sp>
      <p:sp>
        <p:nvSpPr>
          <p:cNvPr id="527" name="Image"/>
          <p:cNvSpPr/>
          <p:nvPr>
            <p:ph type="pic" idx="24"/>
          </p:nvPr>
        </p:nvSpPr>
        <p:spPr>
          <a:xfrm>
            <a:off x="3149600" y="4076700"/>
            <a:ext cx="18084800" cy="10513969"/>
          </a:xfrm>
          <a:prstGeom prst="rect">
            <a:avLst/>
          </a:prstGeom>
        </p:spPr>
        <p:txBody>
          <a:bodyPr lIns="91439" tIns="45719" rIns="91439" bIns="45719">
            <a:noAutofit/>
          </a:bodyPr>
          <a:lstStyle/>
          <a:p>
            <a:pPr/>
          </a:p>
        </p:txBody>
      </p:sp>
      <p:sp>
        <p:nvSpPr>
          <p:cNvPr id="52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left A">
    <p:bg>
      <p:bgPr>
        <a:solidFill>
          <a:srgbClr val="030C14"/>
        </a:solidFill>
      </p:bgPr>
    </p:bg>
    <p:spTree>
      <p:nvGrpSpPr>
        <p:cNvPr id="1" name=""/>
        <p:cNvGrpSpPr/>
        <p:nvPr/>
      </p:nvGrpSpPr>
      <p:grpSpPr>
        <a:xfrm>
          <a:off x="0" y="0"/>
          <a:ext cx="0" cy="0"/>
          <a:chOff x="0" y="0"/>
          <a:chExt cx="0" cy="0"/>
        </a:xfrm>
      </p:grpSpPr>
      <p:sp>
        <p:nvSpPr>
          <p:cNvPr id="535" name="What makes the difference are the details. Detail is what differentiates a top service from the also-rans because when we talk about details, what we’re really talking about is meticulousness.…"/>
          <p:cNvSpPr txBox="1"/>
          <p:nvPr>
            <p:ph type="body" sz="quarter" idx="21"/>
          </p:nvPr>
        </p:nvSpPr>
        <p:spPr>
          <a:xfrm>
            <a:off x="1692375" y="3718490"/>
            <a:ext cx="7024521" cy="8575080"/>
          </a:xfrm>
          <a:prstGeom prst="rect">
            <a:avLst/>
          </a:prstGeom>
        </p:spPr>
        <p:txBody>
          <a:bodyPr lIns="0" tIns="0" rIns="0" bIns="0"/>
          <a:lstStyle/>
          <a:p>
            <a:pPr algn="l" defTabSz="532799">
              <a:lnSpc>
                <a:spcPct val="130000"/>
              </a:lnSpc>
              <a:spcBef>
                <a:spcPts val="0"/>
              </a:spcBef>
              <a:defRPr b="0" sz="3330">
                <a:latin typeface="+mn-lt"/>
                <a:ea typeface="+mn-ea"/>
                <a:cs typeface="+mn-cs"/>
                <a:sym typeface="Arial"/>
              </a:defRPr>
            </a:pPr>
            <a:r>
              <a:t>What makes the difference are the details. Detail is what differentiates a top service from the also-rans because when we talk about details, what we’re really talking about is meticulousness. </a:t>
            </a:r>
            <a:endParaRPr>
              <a:solidFill>
                <a:srgbClr val="000000"/>
              </a:solidFill>
            </a:endParaRPr>
          </a:p>
          <a:p>
            <a:pPr algn="l" defTabSz="532799">
              <a:lnSpc>
                <a:spcPct val="130000"/>
              </a:lnSpc>
              <a:spcBef>
                <a:spcPts val="0"/>
              </a:spcBef>
              <a:defRPr b="0" sz="333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a:t>
            </a:r>
          </a:p>
        </p:txBody>
      </p:sp>
      <p:sp>
        <p:nvSpPr>
          <p:cNvPr id="536" name="Title 80pt"/>
          <p:cNvSpPr txBox="1"/>
          <p:nvPr>
            <p:ph type="body" sz="quarter" idx="22"/>
          </p:nvPr>
        </p:nvSpPr>
        <p:spPr>
          <a:xfrm>
            <a:off x="1692375" y="1929141"/>
            <a:ext cx="702452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37" name="2021DevDay_Keynote_liner(정리).png"/>
          <p:cNvSpPr/>
          <p:nvPr>
            <p:ph type="pic" idx="23"/>
          </p:nvPr>
        </p:nvSpPr>
        <p:spPr>
          <a:xfrm>
            <a:off x="9873529" y="2662883"/>
            <a:ext cx="17387742" cy="9106656"/>
          </a:xfrm>
          <a:prstGeom prst="rect">
            <a:avLst/>
          </a:prstGeom>
        </p:spPr>
        <p:txBody>
          <a:bodyPr lIns="91439" tIns="45719" rIns="91439" bIns="45719">
            <a:noAutofit/>
          </a:bodyPr>
          <a:lstStyle/>
          <a:p>
            <a:pPr/>
          </a:p>
        </p:txBody>
      </p:sp>
      <p:sp>
        <p:nvSpPr>
          <p:cNvPr id="538" name="Image"/>
          <p:cNvSpPr/>
          <p:nvPr>
            <p:ph type="pic" idx="24"/>
          </p:nvPr>
        </p:nvSpPr>
        <p:spPr>
          <a:xfrm>
            <a:off x="9525000" y="1601015"/>
            <a:ext cx="18084800" cy="10513970"/>
          </a:xfrm>
          <a:prstGeom prst="rect">
            <a:avLst/>
          </a:prstGeom>
        </p:spPr>
        <p:txBody>
          <a:bodyPr lIns="91439" tIns="45719" rIns="91439" bIns="45719">
            <a:noAutofit/>
          </a:bodyPr>
          <a:lstStyle/>
          <a:p>
            <a:pPr/>
          </a:p>
        </p:txBody>
      </p:sp>
      <p:sp>
        <p:nvSpPr>
          <p:cNvPr id="53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right A">
    <p:bg>
      <p:bgPr>
        <a:solidFill>
          <a:srgbClr val="030C14"/>
        </a:solidFill>
      </p:bgPr>
    </p:bg>
    <p:spTree>
      <p:nvGrpSpPr>
        <p:cNvPr id="1" name=""/>
        <p:cNvGrpSpPr/>
        <p:nvPr/>
      </p:nvGrpSpPr>
      <p:grpSpPr>
        <a:xfrm>
          <a:off x="0" y="0"/>
          <a:ext cx="0" cy="0"/>
          <a:chOff x="0" y="0"/>
          <a:chExt cx="0" cy="0"/>
        </a:xfrm>
      </p:grpSpPr>
      <p:sp>
        <p:nvSpPr>
          <p:cNvPr id="546" name="What makes the difference are the details. Detail is what differentiates a top service from the also-rans because when we talk about details, what we’re really talking about is meticulousness.…"/>
          <p:cNvSpPr txBox="1"/>
          <p:nvPr>
            <p:ph type="body" sz="quarter" idx="21"/>
          </p:nvPr>
        </p:nvSpPr>
        <p:spPr>
          <a:xfrm>
            <a:off x="15344875" y="3718490"/>
            <a:ext cx="7621421" cy="8575080"/>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 because when we talk about details, what we’re really talking about is meticulousness. </a:t>
            </a:r>
            <a:endParaRPr>
              <a:solidFill>
                <a:srgbClr val="000000"/>
              </a:solidFill>
            </a:endParaRP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a:t>
            </a:r>
          </a:p>
        </p:txBody>
      </p:sp>
      <p:sp>
        <p:nvSpPr>
          <p:cNvPr id="547" name="Title 80pt"/>
          <p:cNvSpPr txBox="1"/>
          <p:nvPr>
            <p:ph type="body" sz="quarter" idx="22"/>
          </p:nvPr>
        </p:nvSpPr>
        <p:spPr>
          <a:xfrm>
            <a:off x="15344875" y="1929141"/>
            <a:ext cx="762142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48" name="2021DevDay_Keynote_liner(정리).png"/>
          <p:cNvSpPr/>
          <p:nvPr>
            <p:ph type="pic" idx="23"/>
          </p:nvPr>
        </p:nvSpPr>
        <p:spPr>
          <a:xfrm>
            <a:off x="-3588471" y="2662883"/>
            <a:ext cx="17387743" cy="9106656"/>
          </a:xfrm>
          <a:prstGeom prst="rect">
            <a:avLst/>
          </a:prstGeom>
        </p:spPr>
        <p:txBody>
          <a:bodyPr lIns="91439" tIns="45719" rIns="91439" bIns="45719">
            <a:noAutofit/>
          </a:bodyPr>
          <a:lstStyle/>
          <a:p>
            <a:pPr/>
          </a:p>
        </p:txBody>
      </p:sp>
      <p:sp>
        <p:nvSpPr>
          <p:cNvPr id="549" name="Image"/>
          <p:cNvSpPr/>
          <p:nvPr>
            <p:ph type="pic" idx="24"/>
          </p:nvPr>
        </p:nvSpPr>
        <p:spPr>
          <a:xfrm>
            <a:off x="-3937000" y="1601015"/>
            <a:ext cx="18084800" cy="10513970"/>
          </a:xfrm>
          <a:prstGeom prst="rect">
            <a:avLst/>
          </a:prstGeom>
        </p:spPr>
        <p:txBody>
          <a:bodyPr lIns="91439" tIns="45719" rIns="91439" bIns="45719">
            <a:noAutofit/>
          </a:bodyPr>
          <a:lstStyle/>
          <a:p>
            <a:pPr/>
          </a:p>
        </p:txBody>
      </p:sp>
      <p:sp>
        <p:nvSpPr>
          <p:cNvPr id="55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left B">
    <p:bg>
      <p:bgPr>
        <a:solidFill>
          <a:srgbClr val="030C14"/>
        </a:solidFill>
      </p:bgPr>
    </p:bg>
    <p:spTree>
      <p:nvGrpSpPr>
        <p:cNvPr id="1" name=""/>
        <p:cNvGrpSpPr/>
        <p:nvPr/>
      </p:nvGrpSpPr>
      <p:grpSpPr>
        <a:xfrm>
          <a:off x="0" y="0"/>
          <a:ext cx="0" cy="0"/>
          <a:chOff x="0" y="0"/>
          <a:chExt cx="0" cy="0"/>
        </a:xfrm>
      </p:grpSpPr>
      <p:sp>
        <p:nvSpPr>
          <p:cNvPr id="557" name="Title 80pt"/>
          <p:cNvSpPr txBox="1"/>
          <p:nvPr>
            <p:ph type="body" sz="quarter" idx="21"/>
          </p:nvPr>
        </p:nvSpPr>
        <p:spPr>
          <a:xfrm>
            <a:off x="1689100" y="3554741"/>
            <a:ext cx="890141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58" name="Text here! Arial, normal, 45pt!!!!…"/>
          <p:cNvSpPr txBox="1"/>
          <p:nvPr>
            <p:ph type="body" sz="quarter" idx="22"/>
          </p:nvPr>
        </p:nvSpPr>
        <p:spPr>
          <a:xfrm>
            <a:off x="1689100" y="5267781"/>
            <a:ext cx="8515549"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559" name="2021DevDay_Keynote_liner(정리).png"/>
          <p:cNvSpPr/>
          <p:nvPr>
            <p:ph type="pic" sz="half" idx="23"/>
          </p:nvPr>
        </p:nvSpPr>
        <p:spPr>
          <a:xfrm>
            <a:off x="11353798" y="4188977"/>
            <a:ext cx="11404601" cy="5973046"/>
          </a:xfrm>
          <a:prstGeom prst="rect">
            <a:avLst/>
          </a:prstGeom>
        </p:spPr>
        <p:txBody>
          <a:bodyPr lIns="91439" tIns="45719" rIns="91439" bIns="45719">
            <a:noAutofit/>
          </a:bodyPr>
          <a:lstStyle/>
          <a:p>
            <a:pPr/>
          </a:p>
        </p:txBody>
      </p:sp>
      <p:sp>
        <p:nvSpPr>
          <p:cNvPr id="560" name="Image"/>
          <p:cNvSpPr/>
          <p:nvPr>
            <p:ph type="pic" sz="half" idx="24"/>
          </p:nvPr>
        </p:nvSpPr>
        <p:spPr>
          <a:xfrm>
            <a:off x="11125198" y="3492500"/>
            <a:ext cx="11861801" cy="6896100"/>
          </a:xfrm>
          <a:prstGeom prst="rect">
            <a:avLst/>
          </a:prstGeom>
        </p:spPr>
        <p:txBody>
          <a:bodyPr lIns="91439" tIns="45719" rIns="91439" bIns="45719">
            <a:noAutofit/>
          </a:bodyPr>
          <a:lstStyle/>
          <a:p>
            <a:pPr/>
          </a:p>
        </p:txBody>
      </p:sp>
      <p:sp>
        <p:nvSpPr>
          <p:cNvPr id="56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right B">
    <p:bg>
      <p:bgPr>
        <a:solidFill>
          <a:srgbClr val="030C14"/>
        </a:solidFill>
      </p:bgPr>
    </p:bg>
    <p:spTree>
      <p:nvGrpSpPr>
        <p:cNvPr id="1" name=""/>
        <p:cNvGrpSpPr/>
        <p:nvPr/>
      </p:nvGrpSpPr>
      <p:grpSpPr>
        <a:xfrm>
          <a:off x="0" y="0"/>
          <a:ext cx="0" cy="0"/>
          <a:chOff x="0" y="0"/>
          <a:chExt cx="0" cy="0"/>
        </a:xfrm>
      </p:grpSpPr>
      <p:sp>
        <p:nvSpPr>
          <p:cNvPr id="568" name="Title 80pt"/>
          <p:cNvSpPr txBox="1"/>
          <p:nvPr>
            <p:ph type="body" sz="quarter" idx="21"/>
          </p:nvPr>
        </p:nvSpPr>
        <p:spPr>
          <a:xfrm>
            <a:off x="14085588" y="3554741"/>
            <a:ext cx="890141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69" name="Text here! Arial, normal, 45pt!!!!…"/>
          <p:cNvSpPr txBox="1"/>
          <p:nvPr>
            <p:ph type="body" sz="quarter" idx="22"/>
          </p:nvPr>
        </p:nvSpPr>
        <p:spPr>
          <a:xfrm>
            <a:off x="14085588" y="5267781"/>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570" name="2021DevDay_Keynote_liner(정리).png"/>
          <p:cNvSpPr/>
          <p:nvPr>
            <p:ph type="pic" sz="half" idx="23"/>
          </p:nvPr>
        </p:nvSpPr>
        <p:spPr>
          <a:xfrm>
            <a:off x="1638300" y="4188977"/>
            <a:ext cx="11404600" cy="5973046"/>
          </a:xfrm>
          <a:prstGeom prst="rect">
            <a:avLst/>
          </a:prstGeom>
        </p:spPr>
        <p:txBody>
          <a:bodyPr lIns="91439" tIns="45719" rIns="91439" bIns="45719">
            <a:noAutofit/>
          </a:bodyPr>
          <a:lstStyle/>
          <a:p>
            <a:pPr/>
          </a:p>
        </p:txBody>
      </p:sp>
      <p:sp>
        <p:nvSpPr>
          <p:cNvPr id="571" name="Image"/>
          <p:cNvSpPr/>
          <p:nvPr>
            <p:ph type="pic" sz="half" idx="24"/>
          </p:nvPr>
        </p:nvSpPr>
        <p:spPr>
          <a:xfrm>
            <a:off x="1409700" y="3492500"/>
            <a:ext cx="11861800" cy="6896100"/>
          </a:xfrm>
          <a:prstGeom prst="rect">
            <a:avLst/>
          </a:prstGeom>
        </p:spPr>
        <p:txBody>
          <a:bodyPr lIns="91439" tIns="45719" rIns="91439" bIns="45719">
            <a:noAutofit/>
          </a:bodyPr>
          <a:lstStyle/>
          <a:p>
            <a:pPr/>
          </a:p>
        </p:txBody>
      </p:sp>
      <p:sp>
        <p:nvSpPr>
          <p:cNvPr id="57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p:bg>
      <p:bgPr>
        <a:solidFill>
          <a:srgbClr val="030C14"/>
        </a:solidFill>
      </p:bgPr>
    </p:bg>
    <p:spTree>
      <p:nvGrpSpPr>
        <p:cNvPr id="1" name=""/>
        <p:cNvGrpSpPr/>
        <p:nvPr/>
      </p:nvGrpSpPr>
      <p:grpSpPr>
        <a:xfrm>
          <a:off x="0" y="0"/>
          <a:ext cx="0" cy="0"/>
          <a:chOff x="0" y="0"/>
          <a:chExt cx="0" cy="0"/>
        </a:xfrm>
      </p:grpSpPr>
      <p:sp>
        <p:nvSpPr>
          <p:cNvPr id="57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58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581"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582" name="Image"/>
          <p:cNvSpPr/>
          <p:nvPr>
            <p:ph type="pic" sz="quarter" idx="24"/>
          </p:nvPr>
        </p:nvSpPr>
        <p:spPr>
          <a:xfrm>
            <a:off x="9461500" y="4244247"/>
            <a:ext cx="5461000" cy="11250474"/>
          </a:xfrm>
          <a:prstGeom prst="rect">
            <a:avLst/>
          </a:prstGeom>
        </p:spPr>
        <p:txBody>
          <a:bodyPr lIns="91439" tIns="45719" rIns="91439" bIns="45719">
            <a:noAutofit/>
          </a:bodyPr>
          <a:lstStyle/>
          <a:p>
            <a:pPr/>
          </a:p>
        </p:txBody>
      </p:sp>
      <p:sp>
        <p:nvSpPr>
          <p:cNvPr id="58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left A">
    <p:bg>
      <p:bgPr>
        <a:solidFill>
          <a:srgbClr val="030C14"/>
        </a:solidFill>
      </p:bgPr>
    </p:bg>
    <p:spTree>
      <p:nvGrpSpPr>
        <p:cNvPr id="1" name=""/>
        <p:cNvGrpSpPr/>
        <p:nvPr/>
      </p:nvGrpSpPr>
      <p:grpSpPr>
        <a:xfrm>
          <a:off x="0" y="0"/>
          <a:ext cx="0" cy="0"/>
          <a:chOff x="0" y="0"/>
          <a:chExt cx="0" cy="0"/>
        </a:xfrm>
      </p:grpSpPr>
      <p:sp>
        <p:nvSpPr>
          <p:cNvPr id="590" name="Arial / normal / 45pt /…"/>
          <p:cNvSpPr txBox="1"/>
          <p:nvPr>
            <p:ph type="body" sz="quarter" idx="21"/>
          </p:nvPr>
        </p:nvSpPr>
        <p:spPr>
          <a:xfrm>
            <a:off x="3080126" y="5982795"/>
            <a:ext cx="10703490"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591" name="Title 80pt"/>
          <p:cNvSpPr txBox="1"/>
          <p:nvPr>
            <p:ph type="body" sz="quarter" idx="22"/>
          </p:nvPr>
        </p:nvSpPr>
        <p:spPr>
          <a:xfrm>
            <a:off x="3080126" y="4170582"/>
            <a:ext cx="10703490" cy="1295996"/>
          </a:xfrm>
          <a:prstGeom prst="rect">
            <a:avLst/>
          </a:prstGeom>
        </p:spPr>
        <p:txBody>
          <a:bodyPr lIns="0" tIns="0" rIns="0" bIns="0"/>
          <a:lstStyle>
            <a:lvl1pPr algn="l" defTabSz="1828800">
              <a:spcBef>
                <a:spcPts val="0"/>
              </a:spcBef>
              <a:defRPr sz="8000">
                <a:latin typeface="+mn-lt"/>
                <a:ea typeface="+mn-ea"/>
                <a:cs typeface="+mn-cs"/>
                <a:sym typeface="Arial"/>
              </a:defRPr>
            </a:lvl1pPr>
          </a:lstStyle>
          <a:p>
            <a:pPr/>
            <a:r>
              <a:t>Title 80pt</a:t>
            </a:r>
          </a:p>
        </p:txBody>
      </p:sp>
      <p:sp>
        <p:nvSpPr>
          <p:cNvPr id="592" name="mobile.png"/>
          <p:cNvSpPr/>
          <p:nvPr>
            <p:ph type="pic" sz="half" idx="23"/>
          </p:nvPr>
        </p:nvSpPr>
        <p:spPr>
          <a:xfrm>
            <a:off x="15219463" y="2006275"/>
            <a:ext cx="6057901" cy="13120299"/>
          </a:xfrm>
          <a:prstGeom prst="rect">
            <a:avLst/>
          </a:prstGeom>
        </p:spPr>
        <p:txBody>
          <a:bodyPr lIns="91439" tIns="45719" rIns="91439" bIns="45719">
            <a:noAutofit/>
          </a:bodyPr>
          <a:lstStyle/>
          <a:p>
            <a:pPr/>
          </a:p>
        </p:txBody>
      </p:sp>
      <p:sp>
        <p:nvSpPr>
          <p:cNvPr id="593" name="Image"/>
          <p:cNvSpPr/>
          <p:nvPr>
            <p:ph type="pic" sz="half" idx="24"/>
          </p:nvPr>
        </p:nvSpPr>
        <p:spPr>
          <a:xfrm>
            <a:off x="14922500" y="1711485"/>
            <a:ext cx="6654800" cy="13709880"/>
          </a:xfrm>
          <a:prstGeom prst="rect">
            <a:avLst/>
          </a:prstGeom>
        </p:spPr>
        <p:txBody>
          <a:bodyPr lIns="91439" tIns="45719" rIns="91439" bIns="45719">
            <a:noAutofit/>
          </a:bodyPr>
          <a:lstStyle/>
          <a:p>
            <a:pPr/>
          </a:p>
        </p:txBody>
      </p:sp>
      <p:sp>
        <p:nvSpPr>
          <p:cNvPr id="59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right A">
    <p:bg>
      <p:bgPr>
        <a:solidFill>
          <a:srgbClr val="030C14"/>
        </a:solidFill>
      </p:bgPr>
    </p:bg>
    <p:spTree>
      <p:nvGrpSpPr>
        <p:cNvPr id="1" name=""/>
        <p:cNvGrpSpPr/>
        <p:nvPr/>
      </p:nvGrpSpPr>
      <p:grpSpPr>
        <a:xfrm>
          <a:off x="0" y="0"/>
          <a:ext cx="0" cy="0"/>
          <a:chOff x="0" y="0"/>
          <a:chExt cx="0" cy="0"/>
        </a:xfrm>
      </p:grpSpPr>
      <p:sp>
        <p:nvSpPr>
          <p:cNvPr id="601" name="Arial / normal / 45pt /…"/>
          <p:cNvSpPr txBox="1"/>
          <p:nvPr>
            <p:ph type="body" sz="quarter" idx="21"/>
          </p:nvPr>
        </p:nvSpPr>
        <p:spPr>
          <a:xfrm>
            <a:off x="12224126" y="5982795"/>
            <a:ext cx="10703491"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02" name="Title 80pt"/>
          <p:cNvSpPr txBox="1"/>
          <p:nvPr>
            <p:ph type="body" sz="quarter" idx="22"/>
          </p:nvPr>
        </p:nvSpPr>
        <p:spPr>
          <a:xfrm>
            <a:off x="12224126" y="4170582"/>
            <a:ext cx="10703491" cy="1295996"/>
          </a:xfrm>
          <a:prstGeom prst="rect">
            <a:avLst/>
          </a:prstGeom>
        </p:spPr>
        <p:txBody>
          <a:bodyPr lIns="0" tIns="0" rIns="0" bIns="0"/>
          <a:lstStyle>
            <a:lvl1pPr algn="l" defTabSz="1828800">
              <a:spcBef>
                <a:spcPts val="0"/>
              </a:spcBef>
              <a:defRPr sz="8000">
                <a:latin typeface="+mn-lt"/>
                <a:ea typeface="+mn-ea"/>
                <a:cs typeface="+mn-cs"/>
                <a:sym typeface="Arial"/>
              </a:defRPr>
            </a:lvl1pPr>
          </a:lstStyle>
          <a:p>
            <a:pPr/>
            <a:r>
              <a:t>Title 80pt</a:t>
            </a:r>
          </a:p>
        </p:txBody>
      </p:sp>
      <p:sp>
        <p:nvSpPr>
          <p:cNvPr id="603" name="mobile.png"/>
          <p:cNvSpPr/>
          <p:nvPr>
            <p:ph type="pic" sz="half" idx="23"/>
          </p:nvPr>
        </p:nvSpPr>
        <p:spPr>
          <a:xfrm>
            <a:off x="3611663" y="2006275"/>
            <a:ext cx="6057901" cy="13120299"/>
          </a:xfrm>
          <a:prstGeom prst="rect">
            <a:avLst/>
          </a:prstGeom>
        </p:spPr>
        <p:txBody>
          <a:bodyPr lIns="91439" tIns="45719" rIns="91439" bIns="45719">
            <a:noAutofit/>
          </a:bodyPr>
          <a:lstStyle/>
          <a:p>
            <a:pPr/>
          </a:p>
        </p:txBody>
      </p:sp>
      <p:sp>
        <p:nvSpPr>
          <p:cNvPr id="604" name="Image"/>
          <p:cNvSpPr/>
          <p:nvPr>
            <p:ph type="pic" sz="half" idx="24"/>
          </p:nvPr>
        </p:nvSpPr>
        <p:spPr>
          <a:xfrm>
            <a:off x="3314700" y="1711485"/>
            <a:ext cx="6654800" cy="13709880"/>
          </a:xfrm>
          <a:prstGeom prst="rect">
            <a:avLst/>
          </a:prstGeom>
        </p:spPr>
        <p:txBody>
          <a:bodyPr lIns="91439" tIns="45719" rIns="91439" bIns="45719">
            <a:noAutofit/>
          </a:bodyPr>
          <a:lstStyle/>
          <a:p>
            <a:pPr/>
          </a:p>
        </p:txBody>
      </p:sp>
      <p:sp>
        <p:nvSpPr>
          <p:cNvPr id="60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left B">
    <p:bg>
      <p:bgPr>
        <a:solidFill>
          <a:srgbClr val="030C14"/>
        </a:solidFill>
      </p:bgPr>
    </p:bg>
    <p:spTree>
      <p:nvGrpSpPr>
        <p:cNvPr id="1" name=""/>
        <p:cNvGrpSpPr/>
        <p:nvPr/>
      </p:nvGrpSpPr>
      <p:grpSpPr>
        <a:xfrm>
          <a:off x="0" y="0"/>
          <a:ext cx="0" cy="0"/>
          <a:chOff x="0" y="0"/>
          <a:chExt cx="0" cy="0"/>
        </a:xfrm>
      </p:grpSpPr>
      <p:sp>
        <p:nvSpPr>
          <p:cNvPr id="612" name="mobile.png"/>
          <p:cNvSpPr/>
          <p:nvPr>
            <p:ph type="pic" sz="half" idx="21"/>
          </p:nvPr>
        </p:nvSpPr>
        <p:spPr>
          <a:xfrm>
            <a:off x="15219463" y="2006275"/>
            <a:ext cx="6057901" cy="13120299"/>
          </a:xfrm>
          <a:prstGeom prst="rect">
            <a:avLst/>
          </a:prstGeom>
        </p:spPr>
        <p:txBody>
          <a:bodyPr lIns="91439" tIns="45719" rIns="91439" bIns="45719">
            <a:noAutofit/>
          </a:bodyPr>
          <a:lstStyle/>
          <a:p>
            <a:pPr/>
          </a:p>
        </p:txBody>
      </p:sp>
      <p:sp>
        <p:nvSpPr>
          <p:cNvPr id="613" name="Image"/>
          <p:cNvSpPr/>
          <p:nvPr>
            <p:ph type="pic" sz="half" idx="22"/>
          </p:nvPr>
        </p:nvSpPr>
        <p:spPr>
          <a:xfrm>
            <a:off x="14922500" y="1711485"/>
            <a:ext cx="6654800" cy="13709880"/>
          </a:xfrm>
          <a:prstGeom prst="rect">
            <a:avLst/>
          </a:prstGeom>
        </p:spPr>
        <p:txBody>
          <a:bodyPr lIns="91439" tIns="45719" rIns="91439" bIns="45719">
            <a:noAutofit/>
          </a:bodyPr>
          <a:lstStyle/>
          <a:p>
            <a:pPr/>
          </a:p>
        </p:txBody>
      </p:sp>
      <p:sp>
        <p:nvSpPr>
          <p:cNvPr id="614" name="Arial / normal / 45pt /…"/>
          <p:cNvSpPr txBox="1"/>
          <p:nvPr>
            <p:ph type="body" sz="quarter" idx="23"/>
          </p:nvPr>
        </p:nvSpPr>
        <p:spPr>
          <a:xfrm>
            <a:off x="3080126" y="6422669"/>
            <a:ext cx="10703490"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15" name="Title 80pt…"/>
          <p:cNvSpPr txBox="1"/>
          <p:nvPr>
            <p:ph type="body" sz="quarter" idx="24"/>
          </p:nvPr>
        </p:nvSpPr>
        <p:spPr>
          <a:xfrm>
            <a:off x="3080126" y="3442056"/>
            <a:ext cx="10703490" cy="2540299"/>
          </a:xfrm>
          <a:prstGeom prst="rect">
            <a:avLst/>
          </a:prstGeom>
        </p:spPr>
        <p:txBody>
          <a:bodyPr lIns="0" tIns="0" rIns="0" bIns="0"/>
          <a:lstStyle/>
          <a:p>
            <a:pPr algn="l" defTabSz="1828800">
              <a:spcBef>
                <a:spcPts val="0"/>
              </a:spcBef>
              <a:defRPr sz="8000">
                <a:latin typeface="+mn-lt"/>
                <a:ea typeface="+mn-ea"/>
                <a:cs typeface="+mn-cs"/>
                <a:sym typeface="Arial"/>
              </a:defRPr>
            </a:pPr>
            <a:r>
              <a:t>Title 80pt</a:t>
            </a:r>
          </a:p>
          <a:p>
            <a:pPr algn="l" defTabSz="1828800">
              <a:spcBef>
                <a:spcPts val="0"/>
              </a:spcBef>
              <a:defRPr sz="8000">
                <a:latin typeface="+mn-lt"/>
                <a:ea typeface="+mn-ea"/>
                <a:cs typeface="+mn-cs"/>
                <a:sym typeface="Arial"/>
              </a:defRPr>
            </a:pPr>
            <a:r>
              <a:t>Title 80pt</a:t>
            </a:r>
          </a:p>
        </p:txBody>
      </p:sp>
      <p:sp>
        <p:nvSpPr>
          <p:cNvPr id="6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ly section title">
    <p:bg>
      <p:bgPr>
        <a:solidFill>
          <a:srgbClr val="030C14"/>
        </a:solidFill>
      </p:bgPr>
    </p:bg>
    <p:spTree>
      <p:nvGrpSpPr>
        <p:cNvPr id="1" name=""/>
        <p:cNvGrpSpPr/>
        <p:nvPr/>
      </p:nvGrpSpPr>
      <p:grpSpPr>
        <a:xfrm>
          <a:off x="0" y="0"/>
          <a:ext cx="0" cy="0"/>
          <a:chOff x="0" y="0"/>
          <a:chExt cx="0" cy="0"/>
        </a:xfrm>
      </p:grpSpPr>
      <p:pic>
        <p:nvPicPr>
          <p:cNvPr id="51"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52" name="Project name 110pt"/>
          <p:cNvSpPr txBox="1"/>
          <p:nvPr/>
        </p:nvSpPr>
        <p:spPr>
          <a:xfrm>
            <a:off x="1405334" y="1272613"/>
            <a:ext cx="21573332" cy="6942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11000"/>
            </a:lvl1pPr>
          </a:lstStyle>
          <a:p>
            <a:pPr/>
            <a:r>
              <a:t>Project name 110pt</a:t>
            </a:r>
          </a:p>
        </p:txBody>
      </p:sp>
      <p:sp>
        <p:nvSpPr>
          <p:cNvPr id="5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right B">
    <p:bg>
      <p:bgPr>
        <a:solidFill>
          <a:srgbClr val="030C14"/>
        </a:solidFill>
      </p:bgPr>
    </p:bg>
    <p:spTree>
      <p:nvGrpSpPr>
        <p:cNvPr id="1" name=""/>
        <p:cNvGrpSpPr/>
        <p:nvPr/>
      </p:nvGrpSpPr>
      <p:grpSpPr>
        <a:xfrm>
          <a:off x="0" y="0"/>
          <a:ext cx="0" cy="0"/>
          <a:chOff x="0" y="0"/>
          <a:chExt cx="0" cy="0"/>
        </a:xfrm>
      </p:grpSpPr>
      <p:sp>
        <p:nvSpPr>
          <p:cNvPr id="623" name="mobile.png"/>
          <p:cNvSpPr/>
          <p:nvPr>
            <p:ph type="pic" sz="half" idx="21"/>
          </p:nvPr>
        </p:nvSpPr>
        <p:spPr>
          <a:xfrm>
            <a:off x="3611663" y="2006275"/>
            <a:ext cx="6057901" cy="13120299"/>
          </a:xfrm>
          <a:prstGeom prst="rect">
            <a:avLst/>
          </a:prstGeom>
        </p:spPr>
        <p:txBody>
          <a:bodyPr lIns="91439" tIns="45719" rIns="91439" bIns="45719">
            <a:noAutofit/>
          </a:bodyPr>
          <a:lstStyle/>
          <a:p>
            <a:pPr/>
          </a:p>
        </p:txBody>
      </p:sp>
      <p:sp>
        <p:nvSpPr>
          <p:cNvPr id="624" name="Image"/>
          <p:cNvSpPr/>
          <p:nvPr>
            <p:ph type="pic" sz="half" idx="22"/>
          </p:nvPr>
        </p:nvSpPr>
        <p:spPr>
          <a:xfrm>
            <a:off x="3314700" y="1711485"/>
            <a:ext cx="6654800" cy="13709880"/>
          </a:xfrm>
          <a:prstGeom prst="rect">
            <a:avLst/>
          </a:prstGeom>
        </p:spPr>
        <p:txBody>
          <a:bodyPr lIns="91439" tIns="45719" rIns="91439" bIns="45719">
            <a:noAutofit/>
          </a:bodyPr>
          <a:lstStyle/>
          <a:p>
            <a:pPr/>
          </a:p>
        </p:txBody>
      </p:sp>
      <p:sp>
        <p:nvSpPr>
          <p:cNvPr id="625" name="Arial / normal / 45pt /…"/>
          <p:cNvSpPr txBox="1"/>
          <p:nvPr>
            <p:ph type="body" sz="quarter" idx="23"/>
          </p:nvPr>
        </p:nvSpPr>
        <p:spPr>
          <a:xfrm>
            <a:off x="12224126" y="6422669"/>
            <a:ext cx="10703491"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26" name="Title 80pt…"/>
          <p:cNvSpPr txBox="1"/>
          <p:nvPr>
            <p:ph type="body" sz="quarter" idx="24"/>
          </p:nvPr>
        </p:nvSpPr>
        <p:spPr>
          <a:xfrm>
            <a:off x="12224126" y="3442056"/>
            <a:ext cx="10703491" cy="2540299"/>
          </a:xfrm>
          <a:prstGeom prst="rect">
            <a:avLst/>
          </a:prstGeom>
        </p:spPr>
        <p:txBody>
          <a:bodyPr lIns="0" tIns="0" rIns="0" bIns="0"/>
          <a:lstStyle/>
          <a:p>
            <a:pPr algn="l" defTabSz="1828800">
              <a:spcBef>
                <a:spcPts val="0"/>
              </a:spcBef>
              <a:defRPr sz="8000">
                <a:latin typeface="+mn-lt"/>
                <a:ea typeface="+mn-ea"/>
                <a:cs typeface="+mn-cs"/>
                <a:sym typeface="Arial"/>
              </a:defRPr>
            </a:pPr>
            <a:r>
              <a:t>Title 80pt</a:t>
            </a:r>
          </a:p>
          <a:p>
            <a:pPr algn="l" defTabSz="1828800">
              <a:spcBef>
                <a:spcPts val="0"/>
              </a:spcBef>
              <a:defRPr sz="8000">
                <a:latin typeface="+mn-lt"/>
                <a:ea typeface="+mn-ea"/>
                <a:cs typeface="+mn-cs"/>
                <a:sym typeface="Arial"/>
              </a:defRPr>
            </a:pPr>
            <a:r>
              <a:t>Title 80pt</a:t>
            </a:r>
          </a:p>
        </p:txBody>
      </p:sp>
      <p:sp>
        <p:nvSpPr>
          <p:cNvPr id="62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5">
    <p:bg>
      <p:bgPr>
        <a:solidFill>
          <a:srgbClr val="030C14"/>
        </a:solidFill>
      </p:bgPr>
    </p:bg>
    <p:spTree>
      <p:nvGrpSpPr>
        <p:cNvPr id="1" name=""/>
        <p:cNvGrpSpPr/>
        <p:nvPr/>
      </p:nvGrpSpPr>
      <p:grpSpPr>
        <a:xfrm>
          <a:off x="0" y="0"/>
          <a:ext cx="0" cy="0"/>
          <a:chOff x="0" y="0"/>
          <a:chExt cx="0" cy="0"/>
        </a:xfrm>
      </p:grpSpPr>
      <p:sp>
        <p:nvSpPr>
          <p:cNvPr id="63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3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36" name="mobile.png"/>
          <p:cNvSpPr/>
          <p:nvPr>
            <p:ph type="pic" sz="quarter" idx="23"/>
          </p:nvPr>
        </p:nvSpPr>
        <p:spPr>
          <a:xfrm>
            <a:off x="18212992"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7" name="mobile.png"/>
          <p:cNvSpPr/>
          <p:nvPr>
            <p:ph type="pic" sz="quarter" idx="24"/>
          </p:nvPr>
        </p:nvSpPr>
        <p:spPr>
          <a:xfrm>
            <a:off x="14465300" y="5167857"/>
            <a:ext cx="4318000"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8" name="mobile.png"/>
          <p:cNvSpPr/>
          <p:nvPr>
            <p:ph type="pic" sz="quarter" idx="25"/>
          </p:nvPr>
        </p:nvSpPr>
        <p:spPr>
          <a:xfrm>
            <a:off x="1853007"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9" name="mobile.png"/>
          <p:cNvSpPr/>
          <p:nvPr>
            <p:ph type="pic" sz="quarter" idx="26"/>
          </p:nvPr>
        </p:nvSpPr>
        <p:spPr>
          <a:xfrm>
            <a:off x="5849274"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40" name="mobile.png"/>
          <p:cNvSpPr/>
          <p:nvPr>
            <p:ph type="pic" sz="quarter" idx="27"/>
          </p:nvPr>
        </p:nvSpPr>
        <p:spPr>
          <a:xfrm>
            <a:off x="9701510" y="4488241"/>
            <a:ext cx="4980980" cy="10787885"/>
          </a:xfrm>
          <a:prstGeom prst="rect">
            <a:avLst/>
          </a:prstGeom>
        </p:spPr>
        <p:txBody>
          <a:bodyPr lIns="91439" tIns="45719" rIns="91439" bIns="45719">
            <a:noAutofit/>
          </a:bodyPr>
          <a:lstStyle/>
          <a:p>
            <a:pPr/>
          </a:p>
        </p:txBody>
      </p:sp>
      <p:sp>
        <p:nvSpPr>
          <p:cNvPr id="641" name="Image"/>
          <p:cNvSpPr/>
          <p:nvPr>
            <p:ph type="pic" sz="quarter" idx="28"/>
          </p:nvPr>
        </p:nvSpPr>
        <p:spPr>
          <a:xfrm>
            <a:off x="9461500" y="4244247"/>
            <a:ext cx="5461000" cy="11250474"/>
          </a:xfrm>
          <a:prstGeom prst="rect">
            <a:avLst/>
          </a:prstGeom>
        </p:spPr>
        <p:txBody>
          <a:bodyPr lIns="91439" tIns="45719" rIns="91439" bIns="45719">
            <a:noAutofit/>
          </a:bodyPr>
          <a:lstStyle/>
          <a:p>
            <a:pPr/>
          </a:p>
        </p:txBody>
      </p:sp>
      <p:sp>
        <p:nvSpPr>
          <p:cNvPr id="64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4">
    <p:bg>
      <p:bgPr>
        <a:solidFill>
          <a:srgbClr val="030C14"/>
        </a:solidFill>
      </p:bgPr>
    </p:bg>
    <p:spTree>
      <p:nvGrpSpPr>
        <p:cNvPr id="1" name=""/>
        <p:cNvGrpSpPr/>
        <p:nvPr/>
      </p:nvGrpSpPr>
      <p:grpSpPr>
        <a:xfrm>
          <a:off x="0" y="0"/>
          <a:ext cx="0" cy="0"/>
          <a:chOff x="0" y="0"/>
          <a:chExt cx="0" cy="0"/>
        </a:xfrm>
      </p:grpSpPr>
      <p:sp>
        <p:nvSpPr>
          <p:cNvPr id="64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5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51" name="mobile.png"/>
          <p:cNvSpPr/>
          <p:nvPr>
            <p:ph type="pic" sz="quarter" idx="23"/>
          </p:nvPr>
        </p:nvSpPr>
        <p:spPr>
          <a:xfrm>
            <a:off x="16850098" y="5180493"/>
            <a:ext cx="4584701"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2" name="mobile.png"/>
          <p:cNvSpPr/>
          <p:nvPr>
            <p:ph type="pic" sz="quarter" idx="24"/>
          </p:nvPr>
        </p:nvSpPr>
        <p:spPr>
          <a:xfrm>
            <a:off x="12692594" y="5180493"/>
            <a:ext cx="4584701"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3" name="mobile.png"/>
          <p:cNvSpPr/>
          <p:nvPr>
            <p:ph type="pic" sz="quarter" idx="25"/>
          </p:nvPr>
        </p:nvSpPr>
        <p:spPr>
          <a:xfrm>
            <a:off x="8229600" y="5180493"/>
            <a:ext cx="4584700"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4" name="mobile.png"/>
          <p:cNvSpPr/>
          <p:nvPr>
            <p:ph type="pic" sz="quarter" idx="26"/>
          </p:nvPr>
        </p:nvSpPr>
        <p:spPr>
          <a:xfrm>
            <a:off x="3186835" y="4488241"/>
            <a:ext cx="4980979" cy="10787885"/>
          </a:xfrm>
          <a:prstGeom prst="rect">
            <a:avLst/>
          </a:prstGeom>
        </p:spPr>
        <p:txBody>
          <a:bodyPr lIns="91439" tIns="45719" rIns="91439" bIns="45719">
            <a:noAutofit/>
          </a:bodyPr>
          <a:lstStyle/>
          <a:p>
            <a:pPr/>
          </a:p>
        </p:txBody>
      </p:sp>
      <p:sp>
        <p:nvSpPr>
          <p:cNvPr id="655" name="Image"/>
          <p:cNvSpPr/>
          <p:nvPr>
            <p:ph type="pic" sz="quarter" idx="27"/>
          </p:nvPr>
        </p:nvSpPr>
        <p:spPr>
          <a:xfrm>
            <a:off x="2946400" y="4244247"/>
            <a:ext cx="5461000" cy="11250474"/>
          </a:xfrm>
          <a:prstGeom prst="rect">
            <a:avLst/>
          </a:prstGeom>
        </p:spPr>
        <p:txBody>
          <a:bodyPr lIns="91439" tIns="45719" rIns="91439" bIns="45719">
            <a:noAutofit/>
          </a:bodyPr>
          <a:lstStyle/>
          <a:p>
            <a:pPr/>
          </a:p>
        </p:txBody>
      </p:sp>
      <p:sp>
        <p:nvSpPr>
          <p:cNvPr id="65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4 + contents">
    <p:bg>
      <p:bgPr>
        <a:solidFill>
          <a:srgbClr val="030C14"/>
        </a:solidFill>
      </p:bgPr>
    </p:bg>
    <p:spTree>
      <p:nvGrpSpPr>
        <p:cNvPr id="1" name=""/>
        <p:cNvGrpSpPr/>
        <p:nvPr/>
      </p:nvGrpSpPr>
      <p:grpSpPr>
        <a:xfrm>
          <a:off x="0" y="0"/>
          <a:ext cx="0" cy="0"/>
          <a:chOff x="0" y="0"/>
          <a:chExt cx="0" cy="0"/>
        </a:xfrm>
      </p:grpSpPr>
      <p:sp>
        <p:nvSpPr>
          <p:cNvPr id="66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6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65" name="mobile.png"/>
          <p:cNvSpPr/>
          <p:nvPr>
            <p:ph type="pic" sz="quarter" idx="23"/>
          </p:nvPr>
        </p:nvSpPr>
        <p:spPr>
          <a:xfrm>
            <a:off x="16462063" y="5801998"/>
            <a:ext cx="4318001"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6" name="mobile.png"/>
          <p:cNvSpPr/>
          <p:nvPr>
            <p:ph type="pic" sz="quarter" idx="24"/>
          </p:nvPr>
        </p:nvSpPr>
        <p:spPr>
          <a:xfrm>
            <a:off x="12550462" y="5801998"/>
            <a:ext cx="4318001"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7" name="mobile.png"/>
          <p:cNvSpPr/>
          <p:nvPr>
            <p:ph type="pic" sz="quarter" idx="25"/>
          </p:nvPr>
        </p:nvSpPr>
        <p:spPr>
          <a:xfrm>
            <a:off x="8356600" y="5801998"/>
            <a:ext cx="4318000"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8" name="mobile.png"/>
          <p:cNvSpPr/>
          <p:nvPr>
            <p:ph type="pic" sz="quarter" idx="26"/>
          </p:nvPr>
        </p:nvSpPr>
        <p:spPr>
          <a:xfrm>
            <a:off x="3826644" y="5184327"/>
            <a:ext cx="4621886" cy="10010155"/>
          </a:xfrm>
          <a:prstGeom prst="rect">
            <a:avLst/>
          </a:prstGeom>
        </p:spPr>
        <p:txBody>
          <a:bodyPr lIns="91439" tIns="45719" rIns="91439" bIns="45719">
            <a:noAutofit/>
          </a:bodyPr>
          <a:lstStyle/>
          <a:p>
            <a:pPr/>
          </a:p>
        </p:txBody>
      </p:sp>
      <p:sp>
        <p:nvSpPr>
          <p:cNvPr id="669" name="テキスト ボックス 50"/>
          <p:cNvSpPr txBox="1"/>
          <p:nvPr>
            <p:ph type="body" sz="quarter" idx="27"/>
          </p:nvPr>
        </p:nvSpPr>
        <p:spPr>
          <a:xfrm>
            <a:off x="4218170" y="41187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0" name="テキスト ボックス 27"/>
          <p:cNvSpPr txBox="1"/>
          <p:nvPr>
            <p:ph type="body" sz="quarter" idx="28"/>
          </p:nvPr>
        </p:nvSpPr>
        <p:spPr>
          <a:xfrm>
            <a:off x="8599047" y="49696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1" name="テキスト ボックス 27"/>
          <p:cNvSpPr txBox="1"/>
          <p:nvPr>
            <p:ph type="body" sz="quarter" idx="29"/>
          </p:nvPr>
        </p:nvSpPr>
        <p:spPr>
          <a:xfrm>
            <a:off x="12790047" y="49569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2" name="テキスト ボックス 27"/>
          <p:cNvSpPr txBox="1"/>
          <p:nvPr>
            <p:ph type="body" sz="quarter" idx="30"/>
          </p:nvPr>
        </p:nvSpPr>
        <p:spPr>
          <a:xfrm>
            <a:off x="16701647" y="49569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3" name="Image"/>
          <p:cNvSpPr/>
          <p:nvPr>
            <p:ph type="pic" sz="quarter" idx="31"/>
          </p:nvPr>
        </p:nvSpPr>
        <p:spPr>
          <a:xfrm>
            <a:off x="3606800" y="4953000"/>
            <a:ext cx="5067300" cy="10439393"/>
          </a:xfrm>
          <a:prstGeom prst="rect">
            <a:avLst/>
          </a:prstGeom>
        </p:spPr>
        <p:txBody>
          <a:bodyPr lIns="91439" tIns="45719" rIns="91439" bIns="45719">
            <a:noAutofit/>
          </a:bodyPr>
          <a:lstStyle/>
          <a:p>
            <a:pPr/>
          </a:p>
        </p:txBody>
      </p:sp>
      <p:sp>
        <p:nvSpPr>
          <p:cNvPr id="67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contents">
    <p:bg>
      <p:bgPr>
        <a:solidFill>
          <a:srgbClr val="030C14"/>
        </a:solidFill>
      </p:bgPr>
    </p:bg>
    <p:spTree>
      <p:nvGrpSpPr>
        <p:cNvPr id="1" name=""/>
        <p:cNvGrpSpPr/>
        <p:nvPr/>
      </p:nvGrpSpPr>
      <p:grpSpPr>
        <a:xfrm>
          <a:off x="0" y="0"/>
          <a:ext cx="0" cy="0"/>
          <a:chOff x="0" y="0"/>
          <a:chExt cx="0" cy="0"/>
        </a:xfrm>
      </p:grpSpPr>
      <p:sp>
        <p:nvSpPr>
          <p:cNvPr id="681"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82"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83"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684" name="Contents"/>
          <p:cNvSpPr/>
          <p:nvPr>
            <p:ph type="body" sz="quarter" idx="24"/>
          </p:nvPr>
        </p:nvSpPr>
        <p:spPr>
          <a:xfrm>
            <a:off x="4221898" y="9717762"/>
            <a:ext cx="443111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430" y="21600"/>
                </a:lnTo>
                <a:lnTo>
                  <a:pt x="20430" y="13176"/>
                </a:lnTo>
                <a:lnTo>
                  <a:pt x="21600" y="10800"/>
                </a:lnTo>
                <a:lnTo>
                  <a:pt x="20430" y="8424"/>
                </a:lnTo>
                <a:lnTo>
                  <a:pt x="20430"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685" name="Contents"/>
          <p:cNvSpPr/>
          <p:nvPr>
            <p:ph type="body" sz="quarter" idx="25"/>
          </p:nvPr>
        </p:nvSpPr>
        <p:spPr>
          <a:xfrm>
            <a:off x="15734563" y="7204520"/>
            <a:ext cx="442753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4" y="0"/>
                </a:moveTo>
                <a:lnTo>
                  <a:pt x="1154" y="8431"/>
                </a:lnTo>
                <a:lnTo>
                  <a:pt x="0" y="10827"/>
                </a:lnTo>
                <a:lnTo>
                  <a:pt x="1154" y="13223"/>
                </a:lnTo>
                <a:lnTo>
                  <a:pt x="1154" y="21600"/>
                </a:lnTo>
                <a:lnTo>
                  <a:pt x="21600" y="21600"/>
                </a:lnTo>
                <a:lnTo>
                  <a:pt x="21600" y="0"/>
                </a:lnTo>
                <a:lnTo>
                  <a:pt x="1154"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686" name="Image"/>
          <p:cNvSpPr/>
          <p:nvPr>
            <p:ph type="pic" sz="quarter" idx="26"/>
          </p:nvPr>
        </p:nvSpPr>
        <p:spPr>
          <a:xfrm>
            <a:off x="9461500" y="4244247"/>
            <a:ext cx="5461000" cy="11250474"/>
          </a:xfrm>
          <a:prstGeom prst="rect">
            <a:avLst/>
          </a:prstGeom>
        </p:spPr>
        <p:txBody>
          <a:bodyPr lIns="91439" tIns="45719" rIns="91439" bIns="45719">
            <a:noAutofit/>
          </a:bodyPr>
          <a:lstStyle/>
          <a:p>
            <a:pPr/>
          </a:p>
        </p:txBody>
      </p:sp>
      <p:sp>
        <p:nvSpPr>
          <p:cNvPr id="6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icon">
    <p:bg>
      <p:bgPr>
        <a:solidFill>
          <a:srgbClr val="030C14"/>
        </a:solidFill>
      </p:bgPr>
    </p:bg>
    <p:spTree>
      <p:nvGrpSpPr>
        <p:cNvPr id="1" name=""/>
        <p:cNvGrpSpPr/>
        <p:nvPr/>
      </p:nvGrpSpPr>
      <p:grpSpPr>
        <a:xfrm>
          <a:off x="0" y="0"/>
          <a:ext cx="0" cy="0"/>
          <a:chOff x="0" y="0"/>
          <a:chExt cx="0" cy="0"/>
        </a:xfrm>
      </p:grpSpPr>
      <p:sp>
        <p:nvSpPr>
          <p:cNvPr id="69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9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96"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697" name="Image"/>
          <p:cNvSpPr/>
          <p:nvPr>
            <p:ph type="pic" sz="quarter" idx="24"/>
          </p:nvPr>
        </p:nvSpPr>
        <p:spPr>
          <a:xfrm>
            <a:off x="9461500" y="4244247"/>
            <a:ext cx="5461000" cy="11250474"/>
          </a:xfrm>
          <a:prstGeom prst="rect">
            <a:avLst/>
          </a:prstGeom>
        </p:spPr>
        <p:txBody>
          <a:bodyPr lIns="91439" tIns="45719" rIns="91439" bIns="45719">
            <a:noAutofit/>
          </a:bodyPr>
          <a:lstStyle/>
          <a:p>
            <a:pPr/>
          </a:p>
        </p:txBody>
      </p:sp>
      <p:sp>
        <p:nvSpPr>
          <p:cNvPr id="698" name="Image"/>
          <p:cNvSpPr/>
          <p:nvPr>
            <p:ph type="pic" sz="quarter" idx="25"/>
          </p:nvPr>
        </p:nvSpPr>
        <p:spPr>
          <a:xfrm>
            <a:off x="2044700" y="3968750"/>
            <a:ext cx="1651000" cy="1651000"/>
          </a:xfrm>
          <a:prstGeom prst="rect">
            <a:avLst/>
          </a:prstGeom>
        </p:spPr>
        <p:txBody>
          <a:bodyPr lIns="91439" tIns="45719" rIns="91439" bIns="45719">
            <a:noAutofit/>
          </a:bodyPr>
          <a:lstStyle/>
          <a:p>
            <a:pPr/>
          </a:p>
        </p:txBody>
      </p:sp>
      <p:sp>
        <p:nvSpPr>
          <p:cNvPr id="699" name="Image"/>
          <p:cNvSpPr/>
          <p:nvPr>
            <p:ph type="pic" sz="quarter" idx="26"/>
          </p:nvPr>
        </p:nvSpPr>
        <p:spPr>
          <a:xfrm>
            <a:off x="4117823" y="3968750"/>
            <a:ext cx="1651001" cy="1651000"/>
          </a:xfrm>
          <a:prstGeom prst="rect">
            <a:avLst/>
          </a:prstGeom>
        </p:spPr>
        <p:txBody>
          <a:bodyPr lIns="91439" tIns="45719" rIns="91439" bIns="45719">
            <a:noAutofit/>
          </a:bodyPr>
          <a:lstStyle/>
          <a:p>
            <a:pPr/>
          </a:p>
        </p:txBody>
      </p:sp>
      <p:sp>
        <p:nvSpPr>
          <p:cNvPr id="700" name="Image"/>
          <p:cNvSpPr/>
          <p:nvPr>
            <p:ph type="pic" sz="quarter" idx="27"/>
          </p:nvPr>
        </p:nvSpPr>
        <p:spPr>
          <a:xfrm>
            <a:off x="6190946" y="3968750"/>
            <a:ext cx="1651001" cy="1651000"/>
          </a:xfrm>
          <a:prstGeom prst="rect">
            <a:avLst/>
          </a:prstGeom>
        </p:spPr>
        <p:txBody>
          <a:bodyPr lIns="91439" tIns="45719" rIns="91439" bIns="45719">
            <a:noAutofit/>
          </a:bodyPr>
          <a:lstStyle/>
          <a:p>
            <a:pPr/>
          </a:p>
        </p:txBody>
      </p:sp>
      <p:sp>
        <p:nvSpPr>
          <p:cNvPr id="701" name="Image"/>
          <p:cNvSpPr/>
          <p:nvPr>
            <p:ph type="pic" sz="quarter" idx="28"/>
          </p:nvPr>
        </p:nvSpPr>
        <p:spPr>
          <a:xfrm>
            <a:off x="2044700" y="6032500"/>
            <a:ext cx="1651000" cy="1651000"/>
          </a:xfrm>
          <a:prstGeom prst="rect">
            <a:avLst/>
          </a:prstGeom>
        </p:spPr>
        <p:txBody>
          <a:bodyPr lIns="91439" tIns="45719" rIns="91439" bIns="45719">
            <a:noAutofit/>
          </a:bodyPr>
          <a:lstStyle/>
          <a:p>
            <a:pPr/>
          </a:p>
        </p:txBody>
      </p:sp>
      <p:sp>
        <p:nvSpPr>
          <p:cNvPr id="702" name="Image"/>
          <p:cNvSpPr/>
          <p:nvPr>
            <p:ph type="pic" sz="quarter" idx="29"/>
          </p:nvPr>
        </p:nvSpPr>
        <p:spPr>
          <a:xfrm>
            <a:off x="4117823" y="6032500"/>
            <a:ext cx="1651001" cy="1651000"/>
          </a:xfrm>
          <a:prstGeom prst="rect">
            <a:avLst/>
          </a:prstGeom>
        </p:spPr>
        <p:txBody>
          <a:bodyPr lIns="91439" tIns="45719" rIns="91439" bIns="45719">
            <a:noAutofit/>
          </a:bodyPr>
          <a:lstStyle/>
          <a:p>
            <a:pPr/>
          </a:p>
        </p:txBody>
      </p:sp>
      <p:sp>
        <p:nvSpPr>
          <p:cNvPr id="703" name="Image"/>
          <p:cNvSpPr/>
          <p:nvPr>
            <p:ph type="pic" sz="quarter" idx="30"/>
          </p:nvPr>
        </p:nvSpPr>
        <p:spPr>
          <a:xfrm>
            <a:off x="6190946" y="6032500"/>
            <a:ext cx="1651001" cy="1651000"/>
          </a:xfrm>
          <a:prstGeom prst="rect">
            <a:avLst/>
          </a:prstGeom>
        </p:spPr>
        <p:txBody>
          <a:bodyPr lIns="91439" tIns="45719" rIns="91439" bIns="45719">
            <a:noAutofit/>
          </a:bodyPr>
          <a:lstStyle/>
          <a:p>
            <a:pPr/>
          </a:p>
        </p:txBody>
      </p:sp>
      <p:sp>
        <p:nvSpPr>
          <p:cNvPr id="704" name="Image"/>
          <p:cNvSpPr/>
          <p:nvPr>
            <p:ph type="pic" sz="quarter" idx="31"/>
          </p:nvPr>
        </p:nvSpPr>
        <p:spPr>
          <a:xfrm>
            <a:off x="2044700" y="8096250"/>
            <a:ext cx="1651000" cy="1651000"/>
          </a:xfrm>
          <a:prstGeom prst="rect">
            <a:avLst/>
          </a:prstGeom>
        </p:spPr>
        <p:txBody>
          <a:bodyPr lIns="91439" tIns="45719" rIns="91439" bIns="45719">
            <a:noAutofit/>
          </a:bodyPr>
          <a:lstStyle/>
          <a:p>
            <a:pPr/>
          </a:p>
        </p:txBody>
      </p:sp>
      <p:sp>
        <p:nvSpPr>
          <p:cNvPr id="705" name="Image"/>
          <p:cNvSpPr/>
          <p:nvPr>
            <p:ph type="pic" sz="quarter" idx="32"/>
          </p:nvPr>
        </p:nvSpPr>
        <p:spPr>
          <a:xfrm>
            <a:off x="4117823" y="8096250"/>
            <a:ext cx="1651001" cy="1651000"/>
          </a:xfrm>
          <a:prstGeom prst="rect">
            <a:avLst/>
          </a:prstGeom>
        </p:spPr>
        <p:txBody>
          <a:bodyPr lIns="91439" tIns="45719" rIns="91439" bIns="45719">
            <a:noAutofit/>
          </a:bodyPr>
          <a:lstStyle/>
          <a:p>
            <a:pPr/>
          </a:p>
        </p:txBody>
      </p:sp>
      <p:sp>
        <p:nvSpPr>
          <p:cNvPr id="706" name="Image"/>
          <p:cNvSpPr/>
          <p:nvPr>
            <p:ph type="pic" sz="quarter" idx="33"/>
          </p:nvPr>
        </p:nvSpPr>
        <p:spPr>
          <a:xfrm>
            <a:off x="6190946" y="8096250"/>
            <a:ext cx="1651001" cy="1651000"/>
          </a:xfrm>
          <a:prstGeom prst="rect">
            <a:avLst/>
          </a:prstGeom>
        </p:spPr>
        <p:txBody>
          <a:bodyPr lIns="91439" tIns="45719" rIns="91439" bIns="45719">
            <a:noAutofit/>
          </a:bodyPr>
          <a:lstStyle/>
          <a:p>
            <a:pPr/>
          </a:p>
        </p:txBody>
      </p:sp>
      <p:sp>
        <p:nvSpPr>
          <p:cNvPr id="707" name="Image"/>
          <p:cNvSpPr/>
          <p:nvPr>
            <p:ph type="pic" sz="quarter" idx="34"/>
          </p:nvPr>
        </p:nvSpPr>
        <p:spPr>
          <a:xfrm>
            <a:off x="16548100" y="8096250"/>
            <a:ext cx="1651000" cy="1651000"/>
          </a:xfrm>
          <a:prstGeom prst="rect">
            <a:avLst/>
          </a:prstGeom>
        </p:spPr>
        <p:txBody>
          <a:bodyPr lIns="91439" tIns="45719" rIns="91439" bIns="45719">
            <a:noAutofit/>
          </a:bodyPr>
          <a:lstStyle/>
          <a:p>
            <a:pPr/>
          </a:p>
        </p:txBody>
      </p:sp>
      <p:sp>
        <p:nvSpPr>
          <p:cNvPr id="708" name="Image"/>
          <p:cNvSpPr/>
          <p:nvPr>
            <p:ph type="pic" sz="quarter" idx="35"/>
          </p:nvPr>
        </p:nvSpPr>
        <p:spPr>
          <a:xfrm>
            <a:off x="18621224" y="8096250"/>
            <a:ext cx="1651001" cy="1651000"/>
          </a:xfrm>
          <a:prstGeom prst="rect">
            <a:avLst/>
          </a:prstGeom>
        </p:spPr>
        <p:txBody>
          <a:bodyPr lIns="91439" tIns="45719" rIns="91439" bIns="45719">
            <a:noAutofit/>
          </a:bodyPr>
          <a:lstStyle/>
          <a:p>
            <a:pPr/>
          </a:p>
        </p:txBody>
      </p:sp>
      <p:sp>
        <p:nvSpPr>
          <p:cNvPr id="709" name="Image"/>
          <p:cNvSpPr/>
          <p:nvPr>
            <p:ph type="pic" sz="quarter" idx="36"/>
          </p:nvPr>
        </p:nvSpPr>
        <p:spPr>
          <a:xfrm>
            <a:off x="16548100" y="6032499"/>
            <a:ext cx="1651000" cy="1651001"/>
          </a:xfrm>
          <a:prstGeom prst="rect">
            <a:avLst/>
          </a:prstGeom>
        </p:spPr>
        <p:txBody>
          <a:bodyPr lIns="91439" tIns="45719" rIns="91439" bIns="45719">
            <a:noAutofit/>
          </a:bodyPr>
          <a:lstStyle/>
          <a:p>
            <a:pPr/>
          </a:p>
        </p:txBody>
      </p:sp>
      <p:sp>
        <p:nvSpPr>
          <p:cNvPr id="710" name="Image"/>
          <p:cNvSpPr/>
          <p:nvPr>
            <p:ph type="pic" sz="quarter" idx="37"/>
          </p:nvPr>
        </p:nvSpPr>
        <p:spPr>
          <a:xfrm>
            <a:off x="16548100" y="3968749"/>
            <a:ext cx="1651000" cy="1651001"/>
          </a:xfrm>
          <a:prstGeom prst="rect">
            <a:avLst/>
          </a:prstGeom>
        </p:spPr>
        <p:txBody>
          <a:bodyPr lIns="91439" tIns="45719" rIns="91439" bIns="45719">
            <a:noAutofit/>
          </a:bodyPr>
          <a:lstStyle/>
          <a:p>
            <a:pPr/>
          </a:p>
        </p:txBody>
      </p:sp>
      <p:sp>
        <p:nvSpPr>
          <p:cNvPr id="711" name="Image"/>
          <p:cNvSpPr/>
          <p:nvPr>
            <p:ph type="pic" sz="quarter" idx="38"/>
          </p:nvPr>
        </p:nvSpPr>
        <p:spPr>
          <a:xfrm>
            <a:off x="18621224" y="3968749"/>
            <a:ext cx="1651001" cy="1651001"/>
          </a:xfrm>
          <a:prstGeom prst="rect">
            <a:avLst/>
          </a:prstGeom>
        </p:spPr>
        <p:txBody>
          <a:bodyPr lIns="91439" tIns="45719" rIns="91439" bIns="45719">
            <a:noAutofit/>
          </a:bodyPr>
          <a:lstStyle/>
          <a:p>
            <a:pPr/>
          </a:p>
        </p:txBody>
      </p:sp>
      <p:sp>
        <p:nvSpPr>
          <p:cNvPr id="712" name="Image"/>
          <p:cNvSpPr/>
          <p:nvPr>
            <p:ph type="pic" sz="quarter" idx="39"/>
          </p:nvPr>
        </p:nvSpPr>
        <p:spPr>
          <a:xfrm>
            <a:off x="20694347" y="3968749"/>
            <a:ext cx="1651001" cy="1651001"/>
          </a:xfrm>
          <a:prstGeom prst="rect">
            <a:avLst/>
          </a:prstGeom>
        </p:spPr>
        <p:txBody>
          <a:bodyPr lIns="91439" tIns="45719" rIns="91439" bIns="45719">
            <a:noAutofit/>
          </a:bodyPr>
          <a:lstStyle/>
          <a:p>
            <a:pPr/>
          </a:p>
        </p:txBody>
      </p:sp>
      <p:sp>
        <p:nvSpPr>
          <p:cNvPr id="713" name="Image"/>
          <p:cNvSpPr/>
          <p:nvPr>
            <p:ph type="pic" sz="quarter" idx="40"/>
          </p:nvPr>
        </p:nvSpPr>
        <p:spPr>
          <a:xfrm>
            <a:off x="18621224" y="6032499"/>
            <a:ext cx="1651001" cy="1651001"/>
          </a:xfrm>
          <a:prstGeom prst="rect">
            <a:avLst/>
          </a:prstGeom>
        </p:spPr>
        <p:txBody>
          <a:bodyPr lIns="91439" tIns="45719" rIns="91439" bIns="45719">
            <a:noAutofit/>
          </a:bodyPr>
          <a:lstStyle/>
          <a:p>
            <a:pPr/>
          </a:p>
        </p:txBody>
      </p:sp>
      <p:sp>
        <p:nvSpPr>
          <p:cNvPr id="714" name="Image"/>
          <p:cNvSpPr/>
          <p:nvPr>
            <p:ph type="pic" sz="quarter" idx="41"/>
          </p:nvPr>
        </p:nvSpPr>
        <p:spPr>
          <a:xfrm>
            <a:off x="20694347" y="6032499"/>
            <a:ext cx="1651001" cy="1651001"/>
          </a:xfrm>
          <a:prstGeom prst="rect">
            <a:avLst/>
          </a:prstGeom>
        </p:spPr>
        <p:txBody>
          <a:bodyPr lIns="91439" tIns="45719" rIns="91439" bIns="45719">
            <a:noAutofit/>
          </a:bodyPr>
          <a:lstStyle/>
          <a:p>
            <a:pPr/>
          </a:p>
        </p:txBody>
      </p:sp>
      <p:sp>
        <p:nvSpPr>
          <p:cNvPr id="715" name="Image"/>
          <p:cNvSpPr/>
          <p:nvPr>
            <p:ph type="pic" sz="quarter" idx="42"/>
          </p:nvPr>
        </p:nvSpPr>
        <p:spPr>
          <a:xfrm>
            <a:off x="20694347" y="8096250"/>
            <a:ext cx="1651001" cy="1651000"/>
          </a:xfrm>
          <a:prstGeom prst="rect">
            <a:avLst/>
          </a:prstGeom>
        </p:spPr>
        <p:txBody>
          <a:bodyPr lIns="91439" tIns="45719" rIns="91439" bIns="45719">
            <a:noAutofit/>
          </a:bodyPr>
          <a:lstStyle/>
          <a:p>
            <a:pPr/>
          </a:p>
        </p:txBody>
      </p:sp>
      <p:sp>
        <p:nvSpPr>
          <p:cNvPr id="7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1">
    <p:bg>
      <p:bgPr>
        <a:solidFill>
          <a:srgbClr val="030C14"/>
        </a:solidFill>
      </p:bgPr>
    </p:bg>
    <p:spTree>
      <p:nvGrpSpPr>
        <p:cNvPr id="1" name=""/>
        <p:cNvGrpSpPr/>
        <p:nvPr/>
      </p:nvGrpSpPr>
      <p:grpSpPr>
        <a:xfrm>
          <a:off x="0" y="0"/>
          <a:ext cx="0" cy="0"/>
          <a:chOff x="0" y="0"/>
          <a:chExt cx="0" cy="0"/>
        </a:xfrm>
      </p:grpSpPr>
      <p:sp>
        <p:nvSpPr>
          <p:cNvPr id="72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2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25" name="直線矢印コネクタ 11"/>
          <p:cNvSpPr/>
          <p:nvPr/>
        </p:nvSpPr>
        <p:spPr>
          <a:xfrm flipV="1">
            <a:off x="11511365" y="6364376"/>
            <a:ext cx="1343987" cy="1708651"/>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26" name="Line"/>
          <p:cNvSpPr/>
          <p:nvPr/>
        </p:nvSpPr>
        <p:spPr>
          <a:xfrm flipH="1">
            <a:off x="5798329" y="8124830"/>
            <a:ext cx="1395930" cy="1"/>
          </a:xfrm>
          <a:prstGeom prst="line">
            <a:avLst/>
          </a:prstGeom>
          <a:ln w="38100">
            <a:solidFill>
              <a:srgbClr val="575657"/>
            </a:solidFill>
            <a:miter lim="400000"/>
            <a:head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7" name="直線矢印コネクタ 7"/>
          <p:cNvSpPr/>
          <p:nvPr/>
        </p:nvSpPr>
        <p:spPr>
          <a:xfrm flipV="1">
            <a:off x="17172152" y="8090588"/>
            <a:ext cx="1413519" cy="1773375"/>
          </a:xfrm>
          <a:prstGeom prst="line">
            <a:avLst/>
          </a:prstGeom>
          <a:ln w="38100">
            <a:solidFill>
              <a:srgbClr val="565656"/>
            </a:solidFill>
            <a:miter/>
            <a:tailEnd type="triangle"/>
          </a:ln>
        </p:spPr>
        <p:txBody>
          <a:bodyPr tIns="91439" bIns="91439"/>
          <a:lstStyle/>
          <a:p>
            <a:pPr algn="l" defTabSz="1828800">
              <a:lnSpc>
                <a:spcPct val="120000"/>
              </a:lnSpc>
              <a:spcBef>
                <a:spcPts val="1400"/>
              </a:spcBef>
              <a:defRPr b="0" sz="4000"/>
            </a:pPr>
          </a:p>
        </p:txBody>
      </p:sp>
      <p:sp>
        <p:nvSpPr>
          <p:cNvPr id="728" name="直線矢印コネクタ 11"/>
          <p:cNvSpPr/>
          <p:nvPr/>
        </p:nvSpPr>
        <p:spPr>
          <a:xfrm>
            <a:off x="11531000" y="8103320"/>
            <a:ext cx="1343774" cy="1771901"/>
          </a:xfrm>
          <a:prstGeom prst="line">
            <a:avLst/>
          </a:prstGeom>
          <a:ln w="38100">
            <a:solidFill>
              <a:srgbClr val="595959"/>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29" name="直線矢印コネクタ 7"/>
          <p:cNvSpPr/>
          <p:nvPr/>
        </p:nvSpPr>
        <p:spPr>
          <a:xfrm>
            <a:off x="17193080" y="6378718"/>
            <a:ext cx="1372104" cy="1703580"/>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4000"/>
            </a:pPr>
          </a:p>
        </p:txBody>
      </p:sp>
      <p:sp>
        <p:nvSpPr>
          <p:cNvPr id="730" name="Contents"/>
          <p:cNvSpPr/>
          <p:nvPr>
            <p:ph type="body" sz="quarter" idx="23"/>
          </p:nvPr>
        </p:nvSpPr>
        <p:spPr>
          <a:xfrm>
            <a:off x="18748126" y="7154422"/>
            <a:ext cx="3960999" cy="1988568"/>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1" name="Oval"/>
          <p:cNvSpPr/>
          <p:nvPr>
            <p:ph type="body" sz="quarter" idx="24"/>
          </p:nvPr>
        </p:nvSpPr>
        <p:spPr>
          <a:xfrm>
            <a:off x="18747579" y="6895089"/>
            <a:ext cx="3962402" cy="513820"/>
          </a:xfrm>
          <a:prstGeom prst="ellipse">
            <a:avLst/>
          </a:prstGeom>
          <a:solidFill>
            <a:srgbClr val="2884E8"/>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2" name="Contents"/>
          <p:cNvSpPr/>
          <p:nvPr>
            <p:ph type="body" sz="quarter" idx="25"/>
          </p:nvPr>
        </p:nvSpPr>
        <p:spPr>
          <a:xfrm>
            <a:off x="1674702" y="7154402"/>
            <a:ext cx="3960999" cy="1988614"/>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3" name="Oval"/>
          <p:cNvSpPr/>
          <p:nvPr>
            <p:ph type="body" sz="quarter" idx="26"/>
          </p:nvPr>
        </p:nvSpPr>
        <p:spPr>
          <a:xfrm>
            <a:off x="1674019" y="6895062"/>
            <a:ext cx="3962401" cy="513833"/>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4" name="Contents"/>
          <p:cNvSpPr/>
          <p:nvPr>
            <p:ph type="body" sz="quarter" idx="27"/>
          </p:nvPr>
        </p:nvSpPr>
        <p:spPr>
          <a:xfrm>
            <a:off x="7354453" y="7154402"/>
            <a:ext cx="3960998" cy="1988614"/>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5" name="Oval"/>
          <p:cNvSpPr/>
          <p:nvPr>
            <p:ph type="body" sz="quarter" idx="28"/>
          </p:nvPr>
        </p:nvSpPr>
        <p:spPr>
          <a:xfrm>
            <a:off x="7353769" y="6895062"/>
            <a:ext cx="3962401" cy="513833"/>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6" name="Contents"/>
          <p:cNvSpPr/>
          <p:nvPr>
            <p:ph type="body" sz="quarter" idx="29"/>
          </p:nvPr>
        </p:nvSpPr>
        <p:spPr>
          <a:xfrm>
            <a:off x="13034177" y="8935355"/>
            <a:ext cx="3960999" cy="186498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7" name="Oval"/>
          <p:cNvSpPr/>
          <p:nvPr>
            <p:ph type="body" sz="quarter" idx="30"/>
          </p:nvPr>
        </p:nvSpPr>
        <p:spPr>
          <a:xfrm>
            <a:off x="13033520" y="8692139"/>
            <a:ext cx="3962401" cy="481888"/>
          </a:xfrm>
          <a:prstGeom prst="ellipse">
            <a:avLst/>
          </a:prstGeom>
          <a:ln w="63500">
            <a:solidFill>
              <a:srgbClr val="0C70E8"/>
            </a:solidFill>
          </a:ln>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38" name="Contents"/>
          <p:cNvSpPr/>
          <p:nvPr>
            <p:ph type="body" sz="quarter" idx="31"/>
          </p:nvPr>
        </p:nvSpPr>
        <p:spPr>
          <a:xfrm>
            <a:off x="13034177" y="5480955"/>
            <a:ext cx="3960999" cy="186498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9" name="Oval"/>
          <p:cNvSpPr/>
          <p:nvPr>
            <p:ph type="body" sz="quarter" idx="32"/>
          </p:nvPr>
        </p:nvSpPr>
        <p:spPr>
          <a:xfrm>
            <a:off x="13033520" y="5237739"/>
            <a:ext cx="3962401" cy="481888"/>
          </a:xfrm>
          <a:prstGeom prst="ellipse">
            <a:avLst/>
          </a:prstGeom>
          <a:ln w="63500">
            <a:solidFill>
              <a:srgbClr val="0C70E8"/>
            </a:solidFill>
          </a:ln>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4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2">
    <p:bg>
      <p:bgPr>
        <a:solidFill>
          <a:srgbClr val="030C14"/>
        </a:solidFill>
      </p:bgPr>
    </p:bg>
    <p:spTree>
      <p:nvGrpSpPr>
        <p:cNvPr id="1" name=""/>
        <p:cNvGrpSpPr/>
        <p:nvPr/>
      </p:nvGrpSpPr>
      <p:grpSpPr>
        <a:xfrm>
          <a:off x="0" y="0"/>
          <a:ext cx="0" cy="0"/>
          <a:chOff x="0" y="0"/>
          <a:chExt cx="0" cy="0"/>
        </a:xfrm>
      </p:grpSpPr>
      <p:sp>
        <p:nvSpPr>
          <p:cNvPr id="74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4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49" name="Line"/>
          <p:cNvSpPr/>
          <p:nvPr/>
        </p:nvSpPr>
        <p:spPr>
          <a:xfrm flipH="1">
            <a:off x="5814285" y="8124830"/>
            <a:ext cx="1395930" cy="1"/>
          </a:xfrm>
          <a:prstGeom prst="line">
            <a:avLst/>
          </a:prstGeom>
          <a:ln w="38100">
            <a:solidFill>
              <a:srgbClr val="575657"/>
            </a:solidFill>
            <a:miter lim="400000"/>
            <a:head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0" name="直線矢印コネクタ 7"/>
          <p:cNvSpPr/>
          <p:nvPr/>
        </p:nvSpPr>
        <p:spPr>
          <a:xfrm flipV="1">
            <a:off x="17188110" y="8090588"/>
            <a:ext cx="1413518" cy="1773375"/>
          </a:xfrm>
          <a:prstGeom prst="line">
            <a:avLst/>
          </a:prstGeom>
          <a:ln w="38100">
            <a:solidFill>
              <a:srgbClr val="565656"/>
            </a:solidFill>
            <a:miter/>
            <a:tailEnd type="triangle"/>
          </a:ln>
        </p:spPr>
        <p:txBody>
          <a:bodyPr tIns="91439" bIns="91439"/>
          <a:lstStyle/>
          <a:p>
            <a:pPr algn="l" defTabSz="1828800">
              <a:lnSpc>
                <a:spcPct val="120000"/>
              </a:lnSpc>
              <a:spcBef>
                <a:spcPts val="1400"/>
              </a:spcBef>
              <a:defRPr b="0" sz="4000"/>
            </a:pPr>
          </a:p>
        </p:txBody>
      </p:sp>
      <p:sp>
        <p:nvSpPr>
          <p:cNvPr id="751" name="直線矢印コネクタ 11"/>
          <p:cNvSpPr/>
          <p:nvPr/>
        </p:nvSpPr>
        <p:spPr>
          <a:xfrm>
            <a:off x="11546956" y="8103320"/>
            <a:ext cx="1343774" cy="1771901"/>
          </a:xfrm>
          <a:prstGeom prst="line">
            <a:avLst/>
          </a:prstGeom>
          <a:ln w="38100">
            <a:solidFill>
              <a:srgbClr val="595959"/>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52" name="角丸四角形 13"/>
          <p:cNvSpPr/>
          <p:nvPr>
            <p:ph type="body" sz="quarter" idx="23"/>
          </p:nvPr>
        </p:nvSpPr>
        <p:spPr>
          <a:xfrm>
            <a:off x="18731627" y="7264404"/>
            <a:ext cx="3960001" cy="1720853"/>
          </a:xfrm>
          <a:prstGeom prst="roundRect">
            <a:avLst>
              <a:gd name="adj" fmla="val 0"/>
            </a:avLst>
          </a:prstGeom>
          <a:solidFill>
            <a:srgbClr val="0C70E8"/>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3" name="角丸四角形 14"/>
          <p:cNvSpPr/>
          <p:nvPr>
            <p:ph type="body" sz="quarter" idx="24"/>
          </p:nvPr>
        </p:nvSpPr>
        <p:spPr>
          <a:xfrm>
            <a:off x="13051876" y="8993687"/>
            <a:ext cx="3960001" cy="1720853"/>
          </a:xfrm>
          <a:prstGeom prst="roundRect">
            <a:avLst>
              <a:gd name="adj" fmla="val 0"/>
            </a:avLst>
          </a:prstGeom>
          <a:ln w="63500">
            <a:solidFill>
              <a:srgbClr val="0C70E8"/>
            </a:solidFill>
          </a:ln>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4" name="角丸四角形 15"/>
          <p:cNvSpPr/>
          <p:nvPr>
            <p:ph type="body" sz="quarter" idx="25"/>
          </p:nvPr>
        </p:nvSpPr>
        <p:spPr>
          <a:xfrm>
            <a:off x="13051876" y="5535120"/>
            <a:ext cx="3960001" cy="1720853"/>
          </a:xfrm>
          <a:prstGeom prst="roundRect">
            <a:avLst>
              <a:gd name="adj" fmla="val 0"/>
            </a:avLst>
          </a:prstGeom>
          <a:ln w="63500">
            <a:solidFill>
              <a:srgbClr val="0C70E8"/>
            </a:solidFill>
          </a:ln>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5" name="角丸四角形 12"/>
          <p:cNvSpPr/>
          <p:nvPr>
            <p:ph type="body" sz="quarter" idx="26"/>
          </p:nvPr>
        </p:nvSpPr>
        <p:spPr>
          <a:xfrm>
            <a:off x="7372125" y="7264403"/>
            <a:ext cx="3960002" cy="1720853"/>
          </a:xfrm>
          <a:prstGeom prst="roundRect">
            <a:avLst>
              <a:gd name="adj" fmla="val 0"/>
            </a:avLst>
          </a:prstGeom>
          <a:solidFill>
            <a:srgbClr val="555770"/>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6" name="角丸四角形 16"/>
          <p:cNvSpPr/>
          <p:nvPr>
            <p:ph type="body" sz="quarter" idx="27"/>
          </p:nvPr>
        </p:nvSpPr>
        <p:spPr>
          <a:xfrm>
            <a:off x="1692375" y="7264403"/>
            <a:ext cx="3960001" cy="1720853"/>
          </a:xfrm>
          <a:prstGeom prst="roundRect">
            <a:avLst>
              <a:gd name="adj" fmla="val 0"/>
            </a:avLst>
          </a:prstGeom>
          <a:solidFill>
            <a:srgbClr val="555770"/>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7" name="直線矢印コネクタ 11"/>
          <p:cNvSpPr/>
          <p:nvPr/>
        </p:nvSpPr>
        <p:spPr>
          <a:xfrm flipV="1">
            <a:off x="11511365" y="6364376"/>
            <a:ext cx="1343987" cy="1708651"/>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58" name="直線矢印コネクタ 7"/>
          <p:cNvSpPr/>
          <p:nvPr/>
        </p:nvSpPr>
        <p:spPr>
          <a:xfrm>
            <a:off x="17193080" y="6378718"/>
            <a:ext cx="1372104" cy="1703580"/>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4000"/>
            </a:pPr>
          </a:p>
        </p:txBody>
      </p:sp>
      <p:sp>
        <p:nvSpPr>
          <p:cNvPr id="75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3">
    <p:bg>
      <p:bgPr>
        <a:solidFill>
          <a:srgbClr val="030C14"/>
        </a:solidFill>
      </p:bgPr>
    </p:bg>
    <p:spTree>
      <p:nvGrpSpPr>
        <p:cNvPr id="1" name=""/>
        <p:cNvGrpSpPr/>
        <p:nvPr/>
      </p:nvGrpSpPr>
      <p:grpSpPr>
        <a:xfrm>
          <a:off x="0" y="0"/>
          <a:ext cx="0" cy="0"/>
          <a:chOff x="0" y="0"/>
          <a:chExt cx="0" cy="0"/>
        </a:xfrm>
      </p:grpSpPr>
      <p:sp>
        <p:nvSpPr>
          <p:cNvPr id="76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6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68" name="フリーフォーム 14"/>
          <p:cNvSpPr/>
          <p:nvPr>
            <p:ph type="body" sz="quarter" idx="23"/>
          </p:nvPr>
        </p:nvSpPr>
        <p:spPr>
          <a:xfrm>
            <a:off x="15639420" y="5261095"/>
            <a:ext cx="738727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112C5A"/>
          </a:solidFill>
        </p:spPr>
        <p:txBody>
          <a:bodyPr lIns="359999" tIns="359999" rIns="359999" bIns="359999" anchor="ctr">
            <a:noAutofit/>
          </a:bodyPr>
          <a:lstStyle/>
          <a:p>
            <a:pPr defTabSz="719999">
              <a:lnSpc>
                <a:spcPct val="80000"/>
              </a:lnSpc>
              <a:spcBef>
                <a:spcPts val="2000"/>
              </a:spcBef>
              <a:defRPr sz="3500">
                <a:latin typeface="+mn-lt"/>
                <a:ea typeface="+mn-ea"/>
                <a:cs typeface="+mn-cs"/>
                <a:sym typeface="Arial"/>
              </a:defRPr>
            </a:pPr>
          </a:p>
        </p:txBody>
      </p:sp>
      <p:sp>
        <p:nvSpPr>
          <p:cNvPr id="769" name="フリーフォーム 15"/>
          <p:cNvSpPr/>
          <p:nvPr>
            <p:ph type="body" sz="quarter" idx="24"/>
          </p:nvPr>
        </p:nvSpPr>
        <p:spPr>
          <a:xfrm>
            <a:off x="10444392" y="5261095"/>
            <a:ext cx="738727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1D4286"/>
          </a:solidFill>
        </p:spPr>
        <p:txBody>
          <a:bodyPr lIns="359999" tIns="359999" rIns="359999" bIns="359999" anchor="ctr">
            <a:noAutofit/>
          </a:bodyPr>
          <a:lstStyle/>
          <a:p>
            <a:pPr defTabSz="1828800">
              <a:lnSpc>
                <a:spcPct val="90000"/>
              </a:lnSpc>
              <a:spcBef>
                <a:spcPts val="1400"/>
              </a:spcBef>
              <a:defRPr b="0" sz="4200">
                <a:latin typeface="+mn-lt"/>
                <a:ea typeface="+mn-ea"/>
                <a:cs typeface="+mn-cs"/>
                <a:sym typeface="Arial"/>
              </a:defRPr>
            </a:pPr>
          </a:p>
        </p:txBody>
      </p:sp>
      <p:sp>
        <p:nvSpPr>
          <p:cNvPr id="770" name="フリーフォーム 16"/>
          <p:cNvSpPr/>
          <p:nvPr>
            <p:ph type="body" sz="quarter" idx="25"/>
          </p:nvPr>
        </p:nvSpPr>
        <p:spPr>
          <a:xfrm>
            <a:off x="5249366" y="5261095"/>
            <a:ext cx="7387278"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2553A8"/>
          </a:solidFill>
        </p:spPr>
        <p:txBody>
          <a:bodyPr lIns="359999" tIns="359999" rIns="359999" bIns="359999" anchor="ctr">
            <a:noAutofit/>
          </a:bodyPr>
          <a:lstStyle/>
          <a:p>
            <a:pPr defTabSz="1828800">
              <a:lnSpc>
                <a:spcPct val="90000"/>
              </a:lnSpc>
              <a:spcBef>
                <a:spcPts val="1400"/>
              </a:spcBef>
              <a:defRPr b="0" sz="4200">
                <a:latin typeface="+mn-lt"/>
                <a:ea typeface="+mn-ea"/>
                <a:cs typeface="+mn-cs"/>
                <a:sym typeface="Arial"/>
              </a:defRPr>
            </a:pPr>
          </a:p>
        </p:txBody>
      </p:sp>
      <p:sp>
        <p:nvSpPr>
          <p:cNvPr id="771" name="フリーフォーム 17"/>
          <p:cNvSpPr/>
          <p:nvPr>
            <p:ph type="body" sz="quarter" idx="26"/>
          </p:nvPr>
        </p:nvSpPr>
        <p:spPr>
          <a:xfrm>
            <a:off x="792346" y="5261095"/>
            <a:ext cx="664926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326EE0"/>
          </a:solidFill>
        </p:spPr>
        <p:txBody>
          <a:bodyPr lIns="359999" tIns="359999" rIns="359999" bIns="359999" anchor="ctr">
            <a:noAutofit/>
          </a:bodyPr>
          <a:lstStyle/>
          <a:p>
            <a:pPr defTabSz="1828800">
              <a:lnSpc>
                <a:spcPct val="90000"/>
              </a:lnSpc>
              <a:spcBef>
                <a:spcPts val="1400"/>
              </a:spcBef>
              <a:defRPr b="0" sz="4200">
                <a:latin typeface="+mn-lt"/>
                <a:ea typeface="+mn-ea"/>
                <a:cs typeface="+mn-cs"/>
                <a:sym typeface="Arial"/>
              </a:defRPr>
            </a:pPr>
          </a:p>
        </p:txBody>
      </p:sp>
      <p:sp>
        <p:nvSpPr>
          <p:cNvPr id="772" name="テキスト プレースホルダー 28"/>
          <p:cNvSpPr/>
          <p:nvPr>
            <p:ph type="body" sz="quarter" idx="27"/>
          </p:nvPr>
        </p:nvSpPr>
        <p:spPr>
          <a:xfrm>
            <a:off x="2185077" y="8584220"/>
            <a:ext cx="4076701" cy="3672099"/>
          </a:xfrm>
          <a:prstGeom prst="rect">
            <a:avLst/>
          </a:prstGeom>
        </p:spPr>
        <p:txBody>
          <a:bodyPr lIns="0" tIns="0" rIns="0" bIns="0"/>
          <a:lstStyle>
            <a:lvl1pPr defTabSz="719999">
              <a:lnSpc>
                <a:spcPct val="140000"/>
              </a:lnSpc>
              <a:spcBef>
                <a:spcPts val="0"/>
              </a:spcBef>
              <a:defRPr b="0" sz="3500">
                <a:latin typeface="+mn-lt"/>
                <a:ea typeface="+mn-ea"/>
                <a:cs typeface="+mn-cs"/>
                <a:sym typeface="Arial"/>
              </a:defRPr>
            </a:lvl1pPr>
          </a:lstStyle>
          <a:p>
            <a:pPr/>
            <a:r>
              <a:t>Contents</a:t>
            </a:r>
          </a:p>
        </p:txBody>
      </p:sp>
      <p:sp>
        <p:nvSpPr>
          <p:cNvPr id="773" name="テキスト プレースホルダー 28"/>
          <p:cNvSpPr/>
          <p:nvPr>
            <p:ph type="body" sz="quarter" idx="28"/>
          </p:nvPr>
        </p:nvSpPr>
        <p:spPr>
          <a:xfrm>
            <a:off x="7771242" y="8584220"/>
            <a:ext cx="4076701"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4" name="テキスト プレースホルダー 28"/>
          <p:cNvSpPr/>
          <p:nvPr>
            <p:ph type="body" sz="quarter" idx="29"/>
          </p:nvPr>
        </p:nvSpPr>
        <p:spPr>
          <a:xfrm>
            <a:off x="12994642" y="8584220"/>
            <a:ext cx="4076701"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5" name="テキスト プレースホルダー 28"/>
          <p:cNvSpPr/>
          <p:nvPr>
            <p:ph type="body" sz="quarter" idx="30"/>
          </p:nvPr>
        </p:nvSpPr>
        <p:spPr>
          <a:xfrm>
            <a:off x="18364596" y="8584220"/>
            <a:ext cx="4081236"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6" name="テキスト プレースホルダー 28"/>
          <p:cNvSpPr/>
          <p:nvPr>
            <p:ph type="body" sz="quarter" idx="31"/>
          </p:nvPr>
        </p:nvSpPr>
        <p:spPr>
          <a:xfrm>
            <a:off x="8187601"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7" name="テキスト プレースホルダー 28"/>
          <p:cNvSpPr/>
          <p:nvPr>
            <p:ph type="body" sz="quarter" idx="32"/>
          </p:nvPr>
        </p:nvSpPr>
        <p:spPr>
          <a:xfrm>
            <a:off x="13411001"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8" name="テキスト プレースホルダー 28"/>
          <p:cNvSpPr/>
          <p:nvPr>
            <p:ph type="body" sz="quarter" idx="33"/>
          </p:nvPr>
        </p:nvSpPr>
        <p:spPr>
          <a:xfrm>
            <a:off x="18674457"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9" name="Contents"/>
          <p:cNvSpPr txBox="1"/>
          <p:nvPr>
            <p:ph type="body" sz="quarter" idx="34"/>
          </p:nvPr>
        </p:nvSpPr>
        <p:spPr>
          <a:xfrm>
            <a:off x="2601435" y="5683317"/>
            <a:ext cx="3243986"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8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1">
    <p:bg>
      <p:bgPr>
        <a:solidFill>
          <a:srgbClr val="030C14"/>
        </a:solidFill>
      </p:bgPr>
    </p:bg>
    <p:spTree>
      <p:nvGrpSpPr>
        <p:cNvPr id="1" name=""/>
        <p:cNvGrpSpPr/>
        <p:nvPr/>
      </p:nvGrpSpPr>
      <p:grpSpPr>
        <a:xfrm>
          <a:off x="0" y="0"/>
          <a:ext cx="0" cy="0"/>
          <a:chOff x="0" y="0"/>
          <a:chExt cx="0" cy="0"/>
        </a:xfrm>
      </p:grpSpPr>
      <p:sp>
        <p:nvSpPr>
          <p:cNvPr id="78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8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789" name="2D Bar Chart"/>
          <p:cNvGraphicFramePr/>
          <p:nvPr/>
        </p:nvGraphicFramePr>
        <p:xfrm>
          <a:off x="1154723" y="3844871"/>
          <a:ext cx="21833670" cy="8282294"/>
        </p:xfrm>
        <a:graphic xmlns:a="http://schemas.openxmlformats.org/drawingml/2006/main">
          <a:graphicData uri="http://schemas.openxmlformats.org/drawingml/2006/chart">
            <c:chart xmlns:c="http://schemas.openxmlformats.org/drawingml/2006/chart" r:id="rId2"/>
          </a:graphicData>
        </a:graphic>
      </p:graphicFrame>
      <p:sp>
        <p:nvSpPr>
          <p:cNvPr id="79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image">
    <p:bg>
      <p:bgPr>
        <a:solidFill>
          <a:srgbClr val="030C14"/>
        </a:solidFill>
      </p:bgPr>
    </p:bg>
    <p:spTree>
      <p:nvGrpSpPr>
        <p:cNvPr id="1" name=""/>
        <p:cNvGrpSpPr/>
        <p:nvPr/>
      </p:nvGrpSpPr>
      <p:grpSpPr>
        <a:xfrm>
          <a:off x="0" y="0"/>
          <a:ext cx="0" cy="0"/>
          <a:chOff x="0" y="0"/>
          <a:chExt cx="0" cy="0"/>
        </a:xfrm>
      </p:grpSpPr>
      <p:sp>
        <p:nvSpPr>
          <p:cNvPr id="60" name="Image"/>
          <p:cNvSpPr/>
          <p:nvPr>
            <p:ph type="pic" idx="21"/>
          </p:nvPr>
        </p:nvSpPr>
        <p:spPr>
          <a:xfrm>
            <a:off x="0" y="0"/>
            <a:ext cx="24384000" cy="13716000"/>
          </a:xfrm>
          <a:prstGeom prst="rect">
            <a:avLst/>
          </a:prstGeom>
        </p:spPr>
        <p:txBody>
          <a:bodyPr lIns="91439" tIns="45719" rIns="91439" bIns="45719">
            <a:noAutofit/>
          </a:bodyPr>
          <a:lstStyle/>
          <a:p>
            <a:pPr/>
          </a:p>
        </p:txBody>
      </p:sp>
      <p:sp>
        <p:nvSpPr>
          <p:cNvPr id="61"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62" name="Title 120pt"/>
          <p:cNvSpPr txBox="1"/>
          <p:nvPr>
            <p:ph type="body" sz="quarter" idx="23"/>
          </p:nvPr>
        </p:nvSpPr>
        <p:spPr>
          <a:xfrm>
            <a:off x="0" y="5184213"/>
            <a:ext cx="24384000" cy="2360613"/>
          </a:xfrm>
          <a:prstGeom prst="rect">
            <a:avLst/>
          </a:prstGeom>
        </p:spPr>
        <p:txBody>
          <a:bodyPr anchor="ctr">
            <a:noAutofit/>
          </a:bodyPr>
          <a:lstStyle>
            <a:lvl1pPr>
              <a:spcBef>
                <a:spcPts val="0"/>
              </a:spcBef>
              <a:defRPr>
                <a:latin typeface="+mn-lt"/>
                <a:ea typeface="+mn-ea"/>
                <a:cs typeface="+mn-cs"/>
                <a:sym typeface="Arial"/>
              </a:defRPr>
            </a:lvl1pPr>
          </a:lstStyle>
          <a:p>
            <a:pPr/>
            <a:r>
              <a:t>Title 120pt</a:t>
            </a:r>
          </a:p>
        </p:txBody>
      </p:sp>
      <p:sp>
        <p:nvSpPr>
          <p:cNvPr id="63" name="Subtitle"/>
          <p:cNvSpPr txBox="1"/>
          <p:nvPr>
            <p:ph type="body" sz="quarter" idx="24"/>
          </p:nvPr>
        </p:nvSpPr>
        <p:spPr>
          <a:xfrm>
            <a:off x="1405333" y="7592286"/>
            <a:ext cx="21573333" cy="817428"/>
          </a:xfrm>
          <a:prstGeom prst="rect">
            <a:avLst/>
          </a:prstGeom>
        </p:spPr>
        <p:txBody>
          <a:bodyPr anchor="ctr">
            <a:spAutoFit/>
          </a:bodyPr>
          <a:lstStyle>
            <a:lvl1pPr defTabSz="1828800">
              <a:lnSpc>
                <a:spcPct val="110000"/>
              </a:lnSpc>
              <a:spcBef>
                <a:spcPts val="2000"/>
              </a:spcBef>
              <a:defRPr sz="5000">
                <a:latin typeface="+mn-lt"/>
                <a:ea typeface="+mn-ea"/>
                <a:cs typeface="+mn-cs"/>
                <a:sym typeface="Arial"/>
              </a:defRPr>
            </a:lvl1pPr>
          </a:lstStyle>
          <a:p>
            <a:pPr/>
            <a:r>
              <a:t>Subtitle</a:t>
            </a:r>
          </a:p>
        </p:txBody>
      </p:sp>
      <p:sp>
        <p:nvSpPr>
          <p:cNvPr id="6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2">
    <p:bg>
      <p:bgPr>
        <a:solidFill>
          <a:srgbClr val="030C14"/>
        </a:solidFill>
      </p:bgPr>
    </p:bg>
    <p:spTree>
      <p:nvGrpSpPr>
        <p:cNvPr id="1" name=""/>
        <p:cNvGrpSpPr/>
        <p:nvPr/>
      </p:nvGrpSpPr>
      <p:grpSpPr>
        <a:xfrm>
          <a:off x="0" y="0"/>
          <a:ext cx="0" cy="0"/>
          <a:chOff x="0" y="0"/>
          <a:chExt cx="0" cy="0"/>
        </a:xfrm>
      </p:grpSpPr>
      <p:sp>
        <p:nvSpPr>
          <p:cNvPr id="797" name="Cluster Increasing Trend"/>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Cluster Increasing Trend</a:t>
            </a:r>
          </a:p>
        </p:txBody>
      </p:sp>
      <p:graphicFrame>
        <p:nvGraphicFramePr>
          <p:cNvPr id="798" name="グラフ 4"/>
          <p:cNvGraphicFramePr/>
          <p:nvPr/>
        </p:nvGraphicFramePr>
        <p:xfrm>
          <a:off x="680423" y="3257461"/>
          <a:ext cx="22940404" cy="9283878"/>
        </p:xfrm>
        <a:graphic xmlns:a="http://schemas.openxmlformats.org/drawingml/2006/main">
          <a:graphicData uri="http://schemas.openxmlformats.org/drawingml/2006/chart">
            <c:chart xmlns:c="http://schemas.openxmlformats.org/drawingml/2006/chart" r:id="rId2"/>
          </a:graphicData>
        </a:graphic>
      </p:graphicFrame>
      <p:sp>
        <p:nvSpPr>
          <p:cNvPr id="79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3">
    <p:bg>
      <p:bgPr>
        <a:solidFill>
          <a:srgbClr val="030C14"/>
        </a:solidFill>
      </p:bgPr>
    </p:bg>
    <p:spTree>
      <p:nvGrpSpPr>
        <p:cNvPr id="1" name=""/>
        <p:cNvGrpSpPr/>
        <p:nvPr/>
      </p:nvGrpSpPr>
      <p:grpSpPr>
        <a:xfrm>
          <a:off x="0" y="0"/>
          <a:ext cx="0" cy="0"/>
          <a:chOff x="0" y="0"/>
          <a:chExt cx="0" cy="0"/>
        </a:xfrm>
      </p:grpSpPr>
      <p:sp>
        <p:nvSpPr>
          <p:cNvPr id="80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0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808" name="2D Pie Chart"/>
          <p:cNvGraphicFramePr/>
          <p:nvPr/>
        </p:nvGraphicFramePr>
        <p:xfrm>
          <a:off x="2490394" y="4324777"/>
          <a:ext cx="7366001" cy="7487526"/>
        </p:xfrm>
        <a:graphic xmlns:a="http://schemas.openxmlformats.org/drawingml/2006/main">
          <a:graphicData uri="http://schemas.openxmlformats.org/drawingml/2006/chart">
            <c:chart xmlns:c="http://schemas.openxmlformats.org/drawingml/2006/chart" r:id="rId2"/>
          </a:graphicData>
        </a:graphic>
      </p:graphicFrame>
      <p:graphicFrame>
        <p:nvGraphicFramePr>
          <p:cNvPr id="809" name="2D Pie Chart"/>
          <p:cNvGraphicFramePr/>
          <p:nvPr/>
        </p:nvGraphicFramePr>
        <p:xfrm>
          <a:off x="13852121" y="4324777"/>
          <a:ext cx="7366001" cy="7142063"/>
        </p:xfrm>
        <a:graphic xmlns:a="http://schemas.openxmlformats.org/drawingml/2006/main">
          <a:graphicData uri="http://schemas.openxmlformats.org/drawingml/2006/chart">
            <c:chart xmlns:c="http://schemas.openxmlformats.org/drawingml/2006/chart" r:id="rId3"/>
          </a:graphicData>
        </a:graphic>
      </p:graphicFrame>
      <p:sp>
        <p:nvSpPr>
          <p:cNvPr id="81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4">
    <p:bg>
      <p:bgPr>
        <a:solidFill>
          <a:srgbClr val="030C14"/>
        </a:solidFill>
      </p:bgPr>
    </p:bg>
    <p:spTree>
      <p:nvGrpSpPr>
        <p:cNvPr id="1" name=""/>
        <p:cNvGrpSpPr/>
        <p:nvPr/>
      </p:nvGrpSpPr>
      <p:grpSpPr>
        <a:xfrm>
          <a:off x="0" y="0"/>
          <a:ext cx="0" cy="0"/>
          <a:chOff x="0" y="0"/>
          <a:chExt cx="0" cy="0"/>
        </a:xfrm>
      </p:grpSpPr>
      <p:sp>
        <p:nvSpPr>
          <p:cNvPr id="81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1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819" name="グラフ 4"/>
          <p:cNvGraphicFramePr/>
          <p:nvPr/>
        </p:nvGraphicFramePr>
        <p:xfrm>
          <a:off x="1396553" y="3892893"/>
          <a:ext cx="21818257" cy="8183472"/>
        </p:xfrm>
        <a:graphic xmlns:a="http://schemas.openxmlformats.org/drawingml/2006/main">
          <a:graphicData uri="http://schemas.openxmlformats.org/drawingml/2006/chart">
            <c:chart xmlns:c="http://schemas.openxmlformats.org/drawingml/2006/chart" r:id="rId2"/>
          </a:graphicData>
        </a:graphic>
      </p:graphicFrame>
      <p:sp>
        <p:nvSpPr>
          <p:cNvPr id="82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6">
    <p:bg>
      <p:bgPr>
        <a:solidFill>
          <a:srgbClr val="030C14"/>
        </a:solidFill>
      </p:bgPr>
    </p:bg>
    <p:spTree>
      <p:nvGrpSpPr>
        <p:cNvPr id="1" name=""/>
        <p:cNvGrpSpPr/>
        <p:nvPr/>
      </p:nvGrpSpPr>
      <p:grpSpPr>
        <a:xfrm>
          <a:off x="0" y="0"/>
          <a:ext cx="0" cy="0"/>
          <a:chOff x="0" y="0"/>
          <a:chExt cx="0" cy="0"/>
        </a:xfrm>
      </p:grpSpPr>
      <p:sp>
        <p:nvSpPr>
          <p:cNvPr id="82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2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829" name="テキスト プレースホルダー 28"/>
          <p:cNvSpPr/>
          <p:nvPr>
            <p:ph type="body" sz="quarter" idx="23"/>
          </p:nvPr>
        </p:nvSpPr>
        <p:spPr>
          <a:xfrm>
            <a:off x="18793829"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0" name="テキスト プレースホルダー 28"/>
          <p:cNvSpPr/>
          <p:nvPr>
            <p:ph type="body" sz="quarter" idx="24"/>
          </p:nvPr>
        </p:nvSpPr>
        <p:spPr>
          <a:xfrm>
            <a:off x="18793829"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1" name="テキスト プレースホルダー 28"/>
          <p:cNvSpPr/>
          <p:nvPr>
            <p:ph type="body" sz="quarter" idx="25"/>
          </p:nvPr>
        </p:nvSpPr>
        <p:spPr>
          <a:xfrm>
            <a:off x="11935297"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2" name="テキスト プレースホルダー 28"/>
          <p:cNvSpPr/>
          <p:nvPr>
            <p:ph type="body" sz="quarter" idx="26"/>
          </p:nvPr>
        </p:nvSpPr>
        <p:spPr>
          <a:xfrm>
            <a:off x="11935297"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3" name="テキスト プレースホルダー 28"/>
          <p:cNvSpPr/>
          <p:nvPr>
            <p:ph type="body" sz="quarter" idx="27"/>
          </p:nvPr>
        </p:nvSpPr>
        <p:spPr>
          <a:xfrm>
            <a:off x="5082128"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4" name="テキスト プレースホルダー 28"/>
          <p:cNvSpPr/>
          <p:nvPr>
            <p:ph type="body" sz="quarter" idx="28"/>
          </p:nvPr>
        </p:nvSpPr>
        <p:spPr>
          <a:xfrm>
            <a:off x="5082128"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5" name="Rectangle"/>
          <p:cNvSpPr/>
          <p:nvPr>
            <p:ph type="body" sz="quarter" idx="29"/>
          </p:nvPr>
        </p:nvSpPr>
        <p:spPr>
          <a:xfrm>
            <a:off x="444500" y="7543629"/>
            <a:ext cx="23495000" cy="72001"/>
          </a:xfrm>
          <a:prstGeom prst="rect">
            <a:avLst/>
          </a:prstGeom>
          <a:solidFill>
            <a:srgbClr val="0C70E8"/>
          </a:solidFill>
        </p:spPr>
        <p:txBody>
          <a:bodyPr lIns="91439" tIns="91439" rIns="91439" bIns="91439" anchor="ctr"/>
          <a:lstStyle/>
          <a:p>
            <a:pPr defTabSz="1828800">
              <a:lnSpc>
                <a:spcPct val="90000"/>
              </a:lnSpc>
              <a:spcBef>
                <a:spcPts val="1400"/>
              </a:spcBef>
              <a:defRPr b="0" sz="4200">
                <a:solidFill>
                  <a:srgbClr val="141414"/>
                </a:solidFill>
                <a:latin typeface="+mn-lt"/>
                <a:ea typeface="+mn-ea"/>
                <a:cs typeface="+mn-cs"/>
                <a:sym typeface="Arial"/>
              </a:defRPr>
            </a:pPr>
          </a:p>
        </p:txBody>
      </p:sp>
      <p:sp>
        <p:nvSpPr>
          <p:cNvPr id="836" name="円/楕円 14"/>
          <p:cNvSpPr/>
          <p:nvPr>
            <p:ph type="body" sz="quarter" idx="30"/>
          </p:nvPr>
        </p:nvSpPr>
        <p:spPr>
          <a:xfrm>
            <a:off x="3647610"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37" name="円/楕円 15"/>
          <p:cNvSpPr/>
          <p:nvPr>
            <p:ph type="body" sz="quarter" idx="31"/>
          </p:nvPr>
        </p:nvSpPr>
        <p:spPr>
          <a:xfrm>
            <a:off x="7081690" y="7488165"/>
            <a:ext cx="180652"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38" name="円/楕円 16"/>
          <p:cNvSpPr/>
          <p:nvPr>
            <p:ph type="body" sz="quarter" idx="32"/>
          </p:nvPr>
        </p:nvSpPr>
        <p:spPr>
          <a:xfrm>
            <a:off x="10515770"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39" name="円/楕円 17"/>
          <p:cNvSpPr/>
          <p:nvPr>
            <p:ph type="body" sz="quarter" idx="33"/>
          </p:nvPr>
        </p:nvSpPr>
        <p:spPr>
          <a:xfrm>
            <a:off x="13949850" y="7488165"/>
            <a:ext cx="180652"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0" name="円/楕円 27"/>
          <p:cNvSpPr/>
          <p:nvPr>
            <p:ph type="body" sz="quarter" idx="34"/>
          </p:nvPr>
        </p:nvSpPr>
        <p:spPr>
          <a:xfrm>
            <a:off x="20637961" y="7308120"/>
            <a:ext cx="540749" cy="540735"/>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1" name="円/楕円 18"/>
          <p:cNvSpPr/>
          <p:nvPr>
            <p:ph type="body" sz="quarter" idx="35"/>
          </p:nvPr>
        </p:nvSpPr>
        <p:spPr>
          <a:xfrm>
            <a:off x="17383931"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2" name="円/楕円 19"/>
          <p:cNvSpPr/>
          <p:nvPr>
            <p:ph type="body" sz="quarter" idx="36"/>
          </p:nvPr>
        </p:nvSpPr>
        <p:spPr>
          <a:xfrm>
            <a:off x="20818009" y="7488165"/>
            <a:ext cx="180652" cy="180647"/>
          </a:xfrm>
          <a:prstGeom prst="ellipse">
            <a:avLst/>
          </a:prstGeom>
          <a:solidFill>
            <a:srgbClr val="E7E6E6"/>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3" name="テキスト プレースホルダー 28"/>
          <p:cNvSpPr/>
          <p:nvPr>
            <p:ph type="body" sz="quarter" idx="37"/>
          </p:nvPr>
        </p:nvSpPr>
        <p:spPr>
          <a:xfrm>
            <a:off x="15462930"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4" name="テキスト プレースホルダー 28"/>
          <p:cNvSpPr/>
          <p:nvPr>
            <p:ph type="body" sz="quarter" idx="38"/>
          </p:nvPr>
        </p:nvSpPr>
        <p:spPr>
          <a:xfrm>
            <a:off x="15462930"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45" name="テキスト プレースホルダー 28"/>
          <p:cNvSpPr/>
          <p:nvPr>
            <p:ph type="body" sz="quarter" idx="39"/>
          </p:nvPr>
        </p:nvSpPr>
        <p:spPr>
          <a:xfrm>
            <a:off x="8604398"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6" name="テキスト プレースホルダー 28"/>
          <p:cNvSpPr/>
          <p:nvPr>
            <p:ph type="body" sz="quarter" idx="40"/>
          </p:nvPr>
        </p:nvSpPr>
        <p:spPr>
          <a:xfrm>
            <a:off x="8604398"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47" name="テキスト プレースホルダー 28"/>
          <p:cNvSpPr/>
          <p:nvPr>
            <p:ph type="body" sz="quarter" idx="41"/>
          </p:nvPr>
        </p:nvSpPr>
        <p:spPr>
          <a:xfrm>
            <a:off x="1751229"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8" name="テキスト プレースホルダー 28"/>
          <p:cNvSpPr/>
          <p:nvPr>
            <p:ph type="body" sz="quarter" idx="42"/>
          </p:nvPr>
        </p:nvSpPr>
        <p:spPr>
          <a:xfrm>
            <a:off x="1751229"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4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p">
    <p:bg>
      <p:bgPr>
        <a:solidFill>
          <a:srgbClr val="030C14"/>
        </a:solidFill>
      </p:bgPr>
    </p:bg>
    <p:spTree>
      <p:nvGrpSpPr>
        <p:cNvPr id="1" name=""/>
        <p:cNvGrpSpPr/>
        <p:nvPr/>
      </p:nvGrpSpPr>
      <p:grpSpPr>
        <a:xfrm>
          <a:off x="0" y="0"/>
          <a:ext cx="0" cy="0"/>
          <a:chOff x="0" y="0"/>
          <a:chExt cx="0" cy="0"/>
        </a:xfrm>
      </p:grpSpPr>
      <p:sp>
        <p:nvSpPr>
          <p:cNvPr id="85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5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pic>
        <p:nvPicPr>
          <p:cNvPr id="858" name="Image" descr="Image"/>
          <p:cNvPicPr>
            <a:picLocks noChangeAspect="1"/>
          </p:cNvPicPr>
          <p:nvPr/>
        </p:nvPicPr>
        <p:blipFill>
          <a:blip r:embed="rId2">
            <a:alphaModFix amt="50000"/>
            <a:extLst/>
          </a:blip>
          <a:stretch>
            <a:fillRect/>
          </a:stretch>
        </p:blipFill>
        <p:spPr>
          <a:xfrm>
            <a:off x="1436494" y="3006995"/>
            <a:ext cx="21443999" cy="10417730"/>
          </a:xfrm>
          <a:prstGeom prst="rect">
            <a:avLst/>
          </a:prstGeom>
          <a:ln w="12700">
            <a:miter lim="400000"/>
          </a:ln>
        </p:spPr>
      </p:pic>
      <p:sp>
        <p:nvSpPr>
          <p:cNvPr id="859" name="正方形/長方形 189"/>
          <p:cNvSpPr txBox="1"/>
          <p:nvPr>
            <p:ph type="body" sz="quarter" idx="23"/>
          </p:nvPr>
        </p:nvSpPr>
        <p:spPr>
          <a:xfrm>
            <a:off x="9254697" y="9195268"/>
            <a:ext cx="1810225"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SINGAPORE</a:t>
            </a:r>
          </a:p>
        </p:txBody>
      </p:sp>
      <p:sp>
        <p:nvSpPr>
          <p:cNvPr id="860" name="正方形/長方形 201"/>
          <p:cNvSpPr txBox="1"/>
          <p:nvPr>
            <p:ph type="body" sz="quarter" idx="24"/>
          </p:nvPr>
        </p:nvSpPr>
        <p:spPr>
          <a:xfrm>
            <a:off x="6058847" y="8240013"/>
            <a:ext cx="1586132"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THAILAND</a:t>
            </a:r>
          </a:p>
        </p:txBody>
      </p:sp>
      <p:sp>
        <p:nvSpPr>
          <p:cNvPr id="861" name="正方形/長方形 208"/>
          <p:cNvSpPr txBox="1"/>
          <p:nvPr/>
        </p:nvSpPr>
        <p:spPr>
          <a:xfrm>
            <a:off x="7841523" y="6949133"/>
            <a:ext cx="1361977" cy="3210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828800">
              <a:defRPr cap="all" sz="2200"/>
            </a:lvl1pPr>
          </a:lstStyle>
          <a:p>
            <a:pPr/>
            <a:r>
              <a:t>KOREA</a:t>
            </a:r>
          </a:p>
        </p:txBody>
      </p:sp>
      <p:sp>
        <p:nvSpPr>
          <p:cNvPr id="862" name="正方形/長方形 215"/>
          <p:cNvSpPr txBox="1"/>
          <p:nvPr>
            <p:ph type="body" sz="quarter" idx="25"/>
          </p:nvPr>
        </p:nvSpPr>
        <p:spPr>
          <a:xfrm>
            <a:off x="6058847" y="8889951"/>
            <a:ext cx="1586132"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MALAYSIA</a:t>
            </a:r>
          </a:p>
        </p:txBody>
      </p:sp>
      <p:sp>
        <p:nvSpPr>
          <p:cNvPr id="863" name="正方形/長方形 224"/>
          <p:cNvSpPr txBox="1"/>
          <p:nvPr>
            <p:ph type="body" sz="quarter" idx="26"/>
          </p:nvPr>
        </p:nvSpPr>
        <p:spPr>
          <a:xfrm>
            <a:off x="19914331" y="6655158"/>
            <a:ext cx="310626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the United States </a:t>
            </a:r>
          </a:p>
        </p:txBody>
      </p:sp>
      <p:sp>
        <p:nvSpPr>
          <p:cNvPr id="864" name="直線コネクタ 225"/>
          <p:cNvSpPr/>
          <p:nvPr/>
        </p:nvSpPr>
        <p:spPr>
          <a:xfrm flipH="1">
            <a:off x="19234976" y="6815688"/>
            <a:ext cx="653890"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65" name="正方形/長方形 231"/>
          <p:cNvSpPr txBox="1"/>
          <p:nvPr>
            <p:ph type="body" sz="quarter" idx="27"/>
          </p:nvPr>
        </p:nvSpPr>
        <p:spPr>
          <a:xfrm>
            <a:off x="20391271" y="9614555"/>
            <a:ext cx="2005344"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COLOMBIA</a:t>
            </a:r>
          </a:p>
        </p:txBody>
      </p:sp>
      <p:sp>
        <p:nvSpPr>
          <p:cNvPr id="866" name="直線コネクタ 232"/>
          <p:cNvSpPr/>
          <p:nvPr/>
        </p:nvSpPr>
        <p:spPr>
          <a:xfrm flipH="1">
            <a:off x="19788183" y="9779319"/>
            <a:ext cx="653891"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67" name="正方形/長方形 236"/>
          <p:cNvSpPr txBox="1"/>
          <p:nvPr>
            <p:ph type="body" sz="quarter" idx="28"/>
          </p:nvPr>
        </p:nvSpPr>
        <p:spPr>
          <a:xfrm>
            <a:off x="15671624" y="8570227"/>
            <a:ext cx="1586132"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MEXICO</a:t>
            </a:r>
          </a:p>
        </p:txBody>
      </p:sp>
      <p:sp>
        <p:nvSpPr>
          <p:cNvPr id="868" name="直線コネクタ 239"/>
          <p:cNvSpPr/>
          <p:nvPr/>
        </p:nvSpPr>
        <p:spPr>
          <a:xfrm>
            <a:off x="17206955" y="8730757"/>
            <a:ext cx="679773" cy="1"/>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69" name="正方形/長方形 245"/>
          <p:cNvSpPr txBox="1"/>
          <p:nvPr>
            <p:ph type="body" sz="quarter" idx="29"/>
          </p:nvPr>
        </p:nvSpPr>
        <p:spPr>
          <a:xfrm>
            <a:off x="9342711" y="9843986"/>
            <a:ext cx="1720835"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INDONESIA</a:t>
            </a:r>
          </a:p>
        </p:txBody>
      </p:sp>
      <p:sp>
        <p:nvSpPr>
          <p:cNvPr id="870" name="円/楕円 177"/>
          <p:cNvSpPr/>
          <p:nvPr>
            <p:ph type="body" sz="quarter" idx="30"/>
          </p:nvPr>
        </p:nvSpPr>
        <p:spPr>
          <a:xfrm>
            <a:off x="10423381" y="7287218"/>
            <a:ext cx="367409" cy="367397"/>
          </a:xfrm>
          <a:prstGeom prst="ellipse">
            <a:avLst/>
          </a:prstGeom>
          <a:solidFill>
            <a:srgbClr val="5DCA55">
              <a:alpha val="20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71" name="正方形/長方形 175"/>
          <p:cNvSpPr txBox="1"/>
          <p:nvPr>
            <p:ph type="body" sz="quarter" idx="31"/>
          </p:nvPr>
        </p:nvSpPr>
        <p:spPr>
          <a:xfrm>
            <a:off x="11422647" y="7311372"/>
            <a:ext cx="1081812" cy="321060"/>
          </a:xfrm>
          <a:prstGeom prst="rect">
            <a:avLst/>
          </a:prstGeom>
        </p:spPr>
        <p:txBody>
          <a:bodyPr lIns="0" tIns="0" rIns="0" bIns="0" anchor="ctr">
            <a:spAutoFit/>
          </a:bodyPr>
          <a:lstStyle>
            <a:lvl1pPr defTabSz="1828800">
              <a:spcBef>
                <a:spcPts val="0"/>
              </a:spcBef>
              <a:defRPr cap="all" sz="2200">
                <a:solidFill>
                  <a:srgbClr val="5DCA55"/>
                </a:solidFill>
                <a:latin typeface="+mn-lt"/>
                <a:ea typeface="+mn-ea"/>
                <a:cs typeface="+mn-cs"/>
                <a:sym typeface="Arial"/>
              </a:defRPr>
            </a:lvl1pPr>
          </a:lstStyle>
          <a:p>
            <a:pPr/>
            <a:r>
              <a:t>JAPAN</a:t>
            </a:r>
          </a:p>
        </p:txBody>
      </p:sp>
      <p:sp>
        <p:nvSpPr>
          <p:cNvPr id="872" name="直線コネクタ 176"/>
          <p:cNvSpPr/>
          <p:nvPr/>
        </p:nvSpPr>
        <p:spPr>
          <a:xfrm flipH="1">
            <a:off x="10683790" y="7472490"/>
            <a:ext cx="747684" cy="1"/>
          </a:xfrm>
          <a:prstGeom prst="line">
            <a:avLst/>
          </a:prstGeom>
          <a:ln w="25400">
            <a:solidFill>
              <a:srgbClr val="5DCA55"/>
            </a:solidFill>
            <a:prstDash val="sysDot"/>
            <a:miter/>
          </a:ln>
        </p:spPr>
        <p:txBody>
          <a:bodyPr tIns="91439" bIns="91439"/>
          <a:lstStyle/>
          <a:p>
            <a:pPr algn="l" defTabSz="1828800">
              <a:lnSpc>
                <a:spcPct val="120000"/>
              </a:lnSpc>
              <a:spcBef>
                <a:spcPts val="1400"/>
              </a:spcBef>
              <a:defRPr b="0" sz="4000"/>
            </a:pPr>
          </a:p>
        </p:txBody>
      </p:sp>
      <p:sp>
        <p:nvSpPr>
          <p:cNvPr id="873" name="直線コネクタ 211"/>
          <p:cNvSpPr/>
          <p:nvPr/>
        </p:nvSpPr>
        <p:spPr>
          <a:xfrm>
            <a:off x="9220565" y="7104521"/>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4" name="円/楕円 184"/>
          <p:cNvSpPr/>
          <p:nvPr/>
        </p:nvSpPr>
        <p:spPr>
          <a:xfrm>
            <a:off x="9737135" y="7249118"/>
            <a:ext cx="367409" cy="367397"/>
          </a:xfrm>
          <a:prstGeom prst="ellipse">
            <a:avLst/>
          </a:prstGeom>
          <a:solidFill>
            <a:srgbClr val="FFFFFF">
              <a:alpha val="15000"/>
            </a:srgbClr>
          </a:solidFill>
          <a:ln w="12700">
            <a:miter lim="400000"/>
          </a:ln>
        </p:spPr>
        <p:txBody>
          <a:bodyPr lIns="359999" tIns="359999" rIns="359999" bIns="359999" anchor="ctr"/>
          <a:lstStyle/>
          <a:p>
            <a:pPr defTabSz="1828800">
              <a:lnSpc>
                <a:spcPct val="90000"/>
              </a:lnSpc>
              <a:spcBef>
                <a:spcPts val="2000"/>
              </a:spcBef>
              <a:defRPr b="0" sz="4000"/>
            </a:pPr>
          </a:p>
        </p:txBody>
      </p:sp>
      <p:sp>
        <p:nvSpPr>
          <p:cNvPr id="875" name="円/楕円 185"/>
          <p:cNvSpPr/>
          <p:nvPr/>
        </p:nvSpPr>
        <p:spPr>
          <a:xfrm>
            <a:off x="9876389" y="7388368"/>
            <a:ext cx="88901" cy="88898"/>
          </a:xfrm>
          <a:prstGeom prst="ellipse">
            <a:avLst/>
          </a:prstGeom>
          <a:solidFill>
            <a:srgbClr val="FFFFFF"/>
          </a:solidFill>
          <a:ln w="12700">
            <a:miter lim="400000"/>
          </a:ln>
        </p:spPr>
        <p:txBody>
          <a:bodyPr lIns="359999" tIns="359999" rIns="359999" bIns="359999" anchor="ctr"/>
          <a:lstStyle/>
          <a:p>
            <a:pPr defTabSz="1828800">
              <a:lnSpc>
                <a:spcPct val="90000"/>
              </a:lnSpc>
              <a:spcBef>
                <a:spcPts val="2000"/>
              </a:spcBef>
              <a:defRPr b="0" sz="4000"/>
            </a:pPr>
          </a:p>
        </p:txBody>
      </p:sp>
      <p:sp>
        <p:nvSpPr>
          <p:cNvPr id="876" name="正方形/長方形 182"/>
          <p:cNvSpPr txBox="1"/>
          <p:nvPr>
            <p:ph type="body" sz="quarter" idx="32"/>
          </p:nvPr>
        </p:nvSpPr>
        <p:spPr>
          <a:xfrm>
            <a:off x="10235280" y="8124952"/>
            <a:ext cx="1361977"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TAIWAN</a:t>
            </a:r>
          </a:p>
        </p:txBody>
      </p:sp>
      <p:sp>
        <p:nvSpPr>
          <p:cNvPr id="877" name="直線コネクタ 183"/>
          <p:cNvSpPr/>
          <p:nvPr/>
        </p:nvSpPr>
        <p:spPr>
          <a:xfrm flipH="1">
            <a:off x="9606792" y="8288234"/>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8" name="直線コネクタ 211"/>
          <p:cNvSpPr/>
          <p:nvPr/>
        </p:nvSpPr>
        <p:spPr>
          <a:xfrm>
            <a:off x="7709265" y="8402462"/>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9" name="直線コネクタ 211"/>
          <p:cNvSpPr/>
          <p:nvPr/>
        </p:nvSpPr>
        <p:spPr>
          <a:xfrm>
            <a:off x="7670443" y="9040345"/>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0" name="直線コネクタ 211"/>
          <p:cNvSpPr/>
          <p:nvPr/>
        </p:nvSpPr>
        <p:spPr>
          <a:xfrm flipH="1">
            <a:off x="8543350" y="9391873"/>
            <a:ext cx="673127" cy="1556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1" name="直線コネクタ 183"/>
          <p:cNvSpPr/>
          <p:nvPr/>
        </p:nvSpPr>
        <p:spPr>
          <a:xfrm flipH="1">
            <a:off x="8653743" y="10002943"/>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2" name="円/楕円 185"/>
          <p:cNvSpPr/>
          <p:nvPr>
            <p:ph type="body" sz="quarter" idx="33"/>
          </p:nvPr>
        </p:nvSpPr>
        <p:spPr>
          <a:xfrm>
            <a:off x="10562635" y="7426468"/>
            <a:ext cx="88901" cy="88898"/>
          </a:xfrm>
          <a:prstGeom prst="ellipse">
            <a:avLst/>
          </a:prstGeom>
          <a:solidFill>
            <a:srgbClr val="5DCA55"/>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3" name="円/楕円 184"/>
          <p:cNvSpPr/>
          <p:nvPr>
            <p:ph type="body" sz="quarter" idx="34"/>
          </p:nvPr>
        </p:nvSpPr>
        <p:spPr>
          <a:xfrm>
            <a:off x="9386566" y="8106109"/>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4" name="円/楕円 185"/>
          <p:cNvSpPr/>
          <p:nvPr>
            <p:ph type="body" sz="quarter" idx="35"/>
          </p:nvPr>
        </p:nvSpPr>
        <p:spPr>
          <a:xfrm>
            <a:off x="9525820" y="824535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5" name="円/楕円 184"/>
          <p:cNvSpPr/>
          <p:nvPr>
            <p:ph type="body" sz="quarter" idx="36"/>
          </p:nvPr>
        </p:nvSpPr>
        <p:spPr>
          <a:xfrm>
            <a:off x="8252033" y="854705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6" name="円/楕円 185"/>
          <p:cNvSpPr/>
          <p:nvPr>
            <p:ph type="body" sz="quarter" idx="37"/>
          </p:nvPr>
        </p:nvSpPr>
        <p:spPr>
          <a:xfrm>
            <a:off x="8391287" y="868630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7" name="円/楕円 184"/>
          <p:cNvSpPr/>
          <p:nvPr>
            <p:ph type="body" sz="quarter" idx="38"/>
          </p:nvPr>
        </p:nvSpPr>
        <p:spPr>
          <a:xfrm>
            <a:off x="8163133" y="917641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8" name="円/楕円 185"/>
          <p:cNvSpPr/>
          <p:nvPr>
            <p:ph type="body" sz="quarter" idx="39"/>
          </p:nvPr>
        </p:nvSpPr>
        <p:spPr>
          <a:xfrm>
            <a:off x="8302387" y="931566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9" name="円/楕円 184"/>
          <p:cNvSpPr/>
          <p:nvPr>
            <p:ph type="body" sz="quarter" idx="40"/>
          </p:nvPr>
        </p:nvSpPr>
        <p:spPr>
          <a:xfrm>
            <a:off x="8326107" y="937961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0" name="円/楕円 185"/>
          <p:cNvSpPr/>
          <p:nvPr>
            <p:ph type="body" sz="quarter" idx="41"/>
          </p:nvPr>
        </p:nvSpPr>
        <p:spPr>
          <a:xfrm>
            <a:off x="8465360" y="951886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1" name="円/楕円 184"/>
          <p:cNvSpPr/>
          <p:nvPr>
            <p:ph type="body" sz="quarter" idx="42"/>
          </p:nvPr>
        </p:nvSpPr>
        <p:spPr>
          <a:xfrm>
            <a:off x="8410774" y="982081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2" name="円/楕円 185"/>
          <p:cNvSpPr/>
          <p:nvPr>
            <p:ph type="body" sz="quarter" idx="43"/>
          </p:nvPr>
        </p:nvSpPr>
        <p:spPr>
          <a:xfrm>
            <a:off x="8550027" y="996006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3" name="円/楕円 184"/>
          <p:cNvSpPr/>
          <p:nvPr>
            <p:ph type="body" sz="quarter" idx="44"/>
          </p:nvPr>
        </p:nvSpPr>
        <p:spPr>
          <a:xfrm>
            <a:off x="17732574" y="854705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4" name="円/楕円 185"/>
          <p:cNvSpPr/>
          <p:nvPr>
            <p:ph type="body" sz="quarter" idx="45"/>
          </p:nvPr>
        </p:nvSpPr>
        <p:spPr>
          <a:xfrm>
            <a:off x="17871828" y="868630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5" name="円/楕円 184"/>
          <p:cNvSpPr/>
          <p:nvPr>
            <p:ph type="body" sz="quarter" idx="46"/>
          </p:nvPr>
        </p:nvSpPr>
        <p:spPr>
          <a:xfrm>
            <a:off x="19057608" y="6631990"/>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6" name="円/楕円 185"/>
          <p:cNvSpPr/>
          <p:nvPr>
            <p:ph type="body" sz="quarter" idx="47"/>
          </p:nvPr>
        </p:nvSpPr>
        <p:spPr>
          <a:xfrm>
            <a:off x="19196862" y="6771240"/>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7" name="円/楕円 184"/>
          <p:cNvSpPr/>
          <p:nvPr>
            <p:ph type="body" sz="quarter" idx="48"/>
          </p:nvPr>
        </p:nvSpPr>
        <p:spPr>
          <a:xfrm>
            <a:off x="19540207" y="9591387"/>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8" name="円/楕円 185"/>
          <p:cNvSpPr/>
          <p:nvPr>
            <p:ph type="body" sz="quarter" idx="49"/>
          </p:nvPr>
        </p:nvSpPr>
        <p:spPr>
          <a:xfrm>
            <a:off x="19679460" y="9730637"/>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9" name="円/楕円 184"/>
          <p:cNvSpPr/>
          <p:nvPr>
            <p:ph type="body" sz="quarter" idx="50"/>
          </p:nvPr>
        </p:nvSpPr>
        <p:spPr>
          <a:xfrm>
            <a:off x="2235669" y="692596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0" name="円/楕円 185"/>
          <p:cNvSpPr/>
          <p:nvPr>
            <p:ph type="body" sz="quarter" idx="51"/>
          </p:nvPr>
        </p:nvSpPr>
        <p:spPr>
          <a:xfrm>
            <a:off x="2374922" y="706521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1" name="円/楕円 184"/>
          <p:cNvSpPr/>
          <p:nvPr>
            <p:ph type="body" sz="quarter" idx="52"/>
          </p:nvPr>
        </p:nvSpPr>
        <p:spPr>
          <a:xfrm>
            <a:off x="4198944" y="717291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2" name="円/楕円 185"/>
          <p:cNvSpPr/>
          <p:nvPr>
            <p:ph type="body" sz="quarter" idx="53"/>
          </p:nvPr>
        </p:nvSpPr>
        <p:spPr>
          <a:xfrm>
            <a:off x="4338197" y="731216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3" name="正方形/長方形 194"/>
          <p:cNvSpPr txBox="1"/>
          <p:nvPr>
            <p:ph type="body" sz="quarter" idx="54"/>
          </p:nvPr>
        </p:nvSpPr>
        <p:spPr>
          <a:xfrm>
            <a:off x="541272" y="6949133"/>
            <a:ext cx="120957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SPAIN</a:t>
            </a:r>
          </a:p>
        </p:txBody>
      </p:sp>
      <p:sp>
        <p:nvSpPr>
          <p:cNvPr id="904" name="正方形/長方形 250"/>
          <p:cNvSpPr txBox="1"/>
          <p:nvPr>
            <p:ph type="body" sz="quarter" idx="55"/>
          </p:nvPr>
        </p:nvSpPr>
        <p:spPr>
          <a:xfrm>
            <a:off x="5027316" y="6875291"/>
            <a:ext cx="1513484"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TURKEY</a:t>
            </a:r>
          </a:p>
        </p:txBody>
      </p:sp>
      <p:sp>
        <p:nvSpPr>
          <p:cNvPr id="905" name="直線コネクタ 183"/>
          <p:cNvSpPr/>
          <p:nvPr/>
        </p:nvSpPr>
        <p:spPr>
          <a:xfrm flipH="1">
            <a:off x="1698925" y="7108090"/>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06" name="直線コネクタ 211"/>
          <p:cNvSpPr/>
          <p:nvPr/>
        </p:nvSpPr>
        <p:spPr>
          <a:xfrm flipH="1">
            <a:off x="4382980" y="7048696"/>
            <a:ext cx="667837" cy="298639"/>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07" name="正方形/長方形 182"/>
          <p:cNvSpPr txBox="1"/>
          <p:nvPr>
            <p:ph type="body" sz="quarter" idx="56"/>
          </p:nvPr>
        </p:nvSpPr>
        <p:spPr>
          <a:xfrm>
            <a:off x="9617213" y="8703007"/>
            <a:ext cx="136197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VIETNAM</a:t>
            </a:r>
          </a:p>
        </p:txBody>
      </p:sp>
      <p:sp>
        <p:nvSpPr>
          <p:cNvPr id="908" name="直線コネクタ 183"/>
          <p:cNvSpPr/>
          <p:nvPr/>
        </p:nvSpPr>
        <p:spPr>
          <a:xfrm flipH="1">
            <a:off x="8874425" y="8866289"/>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09" name="円/楕円 184"/>
          <p:cNvSpPr/>
          <p:nvPr>
            <p:ph type="body" sz="quarter" idx="57"/>
          </p:nvPr>
        </p:nvSpPr>
        <p:spPr>
          <a:xfrm>
            <a:off x="8654199" y="8684164"/>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10" name="円/楕円 185"/>
          <p:cNvSpPr/>
          <p:nvPr>
            <p:ph type="body" sz="quarter" idx="58"/>
          </p:nvPr>
        </p:nvSpPr>
        <p:spPr>
          <a:xfrm>
            <a:off x="8793453" y="8823414"/>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1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1">
    <p:bg>
      <p:bgPr>
        <a:solidFill>
          <a:srgbClr val="030C14"/>
        </a:solidFill>
      </p:bgPr>
    </p:bg>
    <p:spTree>
      <p:nvGrpSpPr>
        <p:cNvPr id="1" name=""/>
        <p:cNvGrpSpPr/>
        <p:nvPr/>
      </p:nvGrpSpPr>
      <p:grpSpPr>
        <a:xfrm>
          <a:off x="0" y="0"/>
          <a:ext cx="0" cy="0"/>
          <a:chOff x="0" y="0"/>
          <a:chExt cx="0" cy="0"/>
        </a:xfrm>
      </p:grpSpPr>
      <p:graphicFrame>
        <p:nvGraphicFramePr>
          <p:cNvPr id="918" name="表 1"/>
          <p:cNvGraphicFramePr/>
          <p:nvPr/>
        </p:nvGraphicFramePr>
        <p:xfrm>
          <a:off x="1720850" y="4402917"/>
          <a:ext cx="19030885" cy="601567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702217"/>
                <a:gridCol w="2800857"/>
                <a:gridCol w="2835270"/>
                <a:gridCol w="10603955"/>
              </a:tblGrid>
              <a:tr h="1596422">
                <a:tc gridSpan="4">
                  <a:txBody>
                    <a:bodyPr/>
                    <a:lstStyle/>
                    <a:p>
                      <a:pPr marL="127000" marR="127000" indent="152400" defTabSz="719999">
                        <a:lnSpc>
                          <a:spcPct val="120000"/>
                        </a:lnSpc>
                        <a:defRPr b="0" sz="1800"/>
                      </a:pPr>
                      <a:r>
                        <a:rPr b="1" sz="4000">
                          <a:solidFill>
                            <a:srgbClr val="FFFFFF"/>
                          </a:solidFill>
                          <a:latin typeface="+mn-lt"/>
                          <a:ea typeface="+mn-ea"/>
                          <a:cs typeface="+mn-cs"/>
                          <a:sym typeface="Arial"/>
                        </a:rPr>
                        <a:t>title</a:t>
                      </a:r>
                    </a:p>
                  </a:txBody>
                  <a:tcPr marL="254000" marR="254000" marT="254000" marB="254000" anchor="ctr" anchorCtr="0" horzOverflow="overflow">
                    <a:lnL w="25400">
                      <a:solidFill>
                        <a:srgbClr val="141414"/>
                      </a:solidFill>
                    </a:lnL>
                    <a:lnR w="25400">
                      <a:solidFill>
                        <a:srgbClr val="141414"/>
                      </a:solidFill>
                    </a:lnR>
                    <a:lnT w="25400">
                      <a:solidFill>
                        <a:srgbClr val="141414"/>
                      </a:solidFill>
                    </a:lnT>
                    <a:lnB w="0">
                      <a:miter lim="400000"/>
                    </a:lnB>
                    <a:solidFill>
                      <a:srgbClr val="27282F"/>
                    </a:solidFill>
                  </a:tcPr>
                </a:tc>
                <a:tc hMerge="1">
                  <a:tcPr/>
                </a:tc>
                <a:tc hMerge="1">
                  <a:tcPr/>
                </a:tc>
                <a:tc hMerge="1">
                  <a:tcPr/>
                </a:tc>
              </a:tr>
              <a:tr h="1344890">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254000" marR="254000" marT="254000" marB="254000" anchor="ctr" anchorCtr="0" horzOverflow="overflow">
                    <a:lnL w="25400">
                      <a:solidFill>
                        <a:srgbClr val="141414"/>
                      </a:solidFill>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25400">
                      <a:solidFill>
                        <a:srgbClr val="141414"/>
                      </a:solidFill>
                    </a:lnR>
                    <a:lnT w="0">
                      <a:miter lim="400000"/>
                    </a:lnT>
                    <a:lnB w="0">
                      <a:miter lim="400000"/>
                    </a:lnB>
                    <a:solidFill>
                      <a:srgbClr val="555770"/>
                    </a:solidFill>
                  </a:tcPr>
                </a:tc>
              </a:tr>
              <a:tr h="1371600">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1</a:t>
                      </a:r>
                    </a:p>
                  </a:txBody>
                  <a:tcPr marL="254000" marR="254000" marT="254000" marB="254000" anchor="ctr" anchorCtr="0" horzOverflow="overflow">
                    <a:lnL w="25400">
                      <a:solidFill>
                        <a:srgbClr val="D9D9D9"/>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1</a:t>
                      </a:r>
                    </a:p>
                  </a:txBody>
                  <a:tcPr marL="254000" marR="254000" marT="254000" marB="254000" anchor="ctr" anchorCtr="0" horzOverflow="overflow">
                    <a:lnL w="25400">
                      <a:solidFill>
                        <a:srgbClr val="D9D9D9"/>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0">
                      <a:miter lim="400000"/>
                    </a:lnT>
                    <a:lnB w="25400">
                      <a:solidFill>
                        <a:srgbClr val="D9D9D9"/>
                      </a:solidFill>
                    </a:lnB>
                    <a:solidFill>
                      <a:srgbClr val="FFFFFF">
                        <a:alpha val="90000"/>
                      </a:srgbClr>
                    </a:solidFill>
                  </a:tcPr>
                </a:tc>
              </a:tr>
              <a:tr h="1377029">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2</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2</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25400">
                      <a:solidFill>
                        <a:srgbClr val="D9D9D9"/>
                      </a:solidFill>
                    </a:lnT>
                    <a:lnB w="25400">
                      <a:solidFill>
                        <a:srgbClr val="D9D9D9"/>
                      </a:solidFill>
                    </a:lnB>
                    <a:solidFill>
                      <a:srgbClr val="FFFFFF">
                        <a:alpha val="90000"/>
                      </a:srgbClr>
                    </a:solidFill>
                  </a:tcPr>
                </a:tc>
              </a:tr>
              <a:tr h="1377029">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3</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3</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25400">
                      <a:solidFill>
                        <a:srgbClr val="D9D9D9"/>
                      </a:solidFill>
                    </a:lnT>
                    <a:lnB w="25400">
                      <a:solidFill>
                        <a:srgbClr val="141414"/>
                      </a:solidFill>
                    </a:lnB>
                    <a:solidFill>
                      <a:srgbClr val="FFFFFF">
                        <a:alpha val="90000"/>
                      </a:srgbClr>
                    </a:solidFill>
                  </a:tcPr>
                </a:tc>
              </a:tr>
            </a:tbl>
          </a:graphicData>
        </a:graphic>
      </p:graphicFrame>
      <p:sp>
        <p:nvSpPr>
          <p:cNvPr id="91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92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92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2">
    <p:bg>
      <p:bgPr>
        <a:solidFill>
          <a:srgbClr val="030C14"/>
        </a:solidFill>
      </p:bgPr>
    </p:bg>
    <p:spTree>
      <p:nvGrpSpPr>
        <p:cNvPr id="1" name=""/>
        <p:cNvGrpSpPr/>
        <p:nvPr/>
      </p:nvGrpSpPr>
      <p:grpSpPr>
        <a:xfrm>
          <a:off x="0" y="0"/>
          <a:ext cx="0" cy="0"/>
          <a:chOff x="0" y="0"/>
          <a:chExt cx="0" cy="0"/>
        </a:xfrm>
      </p:grpSpPr>
      <p:sp>
        <p:nvSpPr>
          <p:cNvPr id="928"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929"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930" name="表 5"/>
          <p:cNvGraphicFramePr/>
          <p:nvPr/>
        </p:nvGraphicFramePr>
        <p:xfrm>
          <a:off x="1720850" y="4402917"/>
          <a:ext cx="21002426" cy="774540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2805"/>
                <a:gridCol w="16759495"/>
              </a:tblGrid>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127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127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127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12700">
                      <a:solidFill>
                        <a:srgbClr val="141414"/>
                      </a:solidFill>
                    </a:lnB>
                    <a:solidFill>
                      <a:srgbClr val="27282E"/>
                    </a:solidFill>
                  </a:tcPr>
                </a:tc>
              </a:tr>
            </a:tbl>
          </a:graphicData>
        </a:graphic>
      </p:graphicFrame>
      <p:sp>
        <p:nvSpPr>
          <p:cNvPr id="93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p:bg>
      <p:bgPr>
        <a:solidFill>
          <a:srgbClr val="030C14"/>
        </a:solidFill>
      </p:bgPr>
    </p:bg>
    <p:spTree>
      <p:nvGrpSpPr>
        <p:cNvPr id="1" name=""/>
        <p:cNvGrpSpPr/>
        <p:nvPr/>
      </p:nvGrpSpPr>
      <p:grpSpPr>
        <a:xfrm>
          <a:off x="0" y="0"/>
          <a:ext cx="0" cy="0"/>
          <a:chOff x="0" y="0"/>
          <a:chExt cx="0" cy="0"/>
        </a:xfrm>
      </p:grpSpPr>
      <p:sp>
        <p:nvSpPr>
          <p:cNvPr id="938" name="Rancher v.s. Kubeadm"/>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Rancher v.s. Kubeadm</a:t>
            </a:r>
          </a:p>
        </p:txBody>
      </p:sp>
      <p:graphicFrame>
        <p:nvGraphicFramePr>
          <p:cNvPr id="939" name="表 5"/>
          <p:cNvGraphicFramePr/>
          <p:nvPr/>
        </p:nvGraphicFramePr>
        <p:xfrm>
          <a:off x="1535292" y="4875629"/>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00940"/>
                <a:gridCol w="3061598"/>
                <a:gridCol w="2775606"/>
                <a:gridCol w="3027783"/>
                <a:gridCol w="2408214"/>
                <a:gridCol w="2557671"/>
                <a:gridCol w="2756149"/>
                <a:gridCol w="2225450"/>
              </a:tblGrid>
              <a:tr h="1253066">
                <a:tc>
                  <a:txBody>
                    <a:bodyPr/>
                    <a:lstStyle/>
                    <a:p>
                      <a:pPr defTabSz="1828800">
                        <a:lnSpc>
                          <a:spcPct val="90000"/>
                        </a:lnSpc>
                        <a:spcBef>
                          <a:spcPts val="2000"/>
                        </a:spcBef>
                        <a:defRPr sz="3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Cluster Health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Version Skew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Compatibility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Rollback</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Separate Upgrade (cp/worker)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Flexible Upgrade(candidate 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Zero-Downtime</a:t>
                      </a:r>
                    </a:p>
                  </a:txBody>
                  <a:tcPr marL="0" marR="0" marT="0" marB="0" anchor="ctr" anchorCtr="0" horzOverflow="overflow">
                    <a:lnT w="3175">
                      <a:miter lim="400000"/>
                    </a:lnT>
                    <a:solidFill>
                      <a:srgbClr val="545770"/>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(2.4.3)</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Kubeadm</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bl>
          </a:graphicData>
        </a:graphic>
      </p:graphicFrame>
      <p:pic>
        <p:nvPicPr>
          <p:cNvPr id="940" name="Image" descr="Image"/>
          <p:cNvPicPr>
            <a:picLocks noChangeAspect="1"/>
          </p:cNvPicPr>
          <p:nvPr/>
        </p:nvPicPr>
        <p:blipFill>
          <a:blip r:embed="rId2">
            <a:extLst/>
          </a:blip>
          <a:stretch>
            <a:fillRect/>
          </a:stretch>
        </p:blipFill>
        <p:spPr>
          <a:xfrm>
            <a:off x="5232400" y="7804299"/>
            <a:ext cx="903843" cy="903843"/>
          </a:xfrm>
          <a:prstGeom prst="rect">
            <a:avLst/>
          </a:prstGeom>
          <a:ln w="12700">
            <a:miter lim="400000"/>
          </a:ln>
        </p:spPr>
      </p:pic>
      <p:pic>
        <p:nvPicPr>
          <p:cNvPr id="941" name="Image" descr="Image"/>
          <p:cNvPicPr>
            <a:picLocks noChangeAspect="1"/>
          </p:cNvPicPr>
          <p:nvPr/>
        </p:nvPicPr>
        <p:blipFill>
          <a:blip r:embed="rId3">
            <a:extLst/>
          </a:blip>
          <a:stretch>
            <a:fillRect/>
          </a:stretch>
        </p:blipFill>
        <p:spPr>
          <a:xfrm>
            <a:off x="8175893" y="6538735"/>
            <a:ext cx="903843" cy="903844"/>
          </a:xfrm>
          <a:prstGeom prst="rect">
            <a:avLst/>
          </a:prstGeom>
          <a:ln w="12700">
            <a:miter lim="400000"/>
          </a:ln>
        </p:spPr>
      </p:pic>
      <p:pic>
        <p:nvPicPr>
          <p:cNvPr id="942" name="Image" descr="Image"/>
          <p:cNvPicPr>
            <a:picLocks noChangeAspect="1"/>
          </p:cNvPicPr>
          <p:nvPr/>
        </p:nvPicPr>
        <p:blipFill>
          <a:blip r:embed="rId2">
            <a:extLst/>
          </a:blip>
          <a:stretch>
            <a:fillRect/>
          </a:stretch>
        </p:blipFill>
        <p:spPr>
          <a:xfrm>
            <a:off x="8175893" y="7804299"/>
            <a:ext cx="903843" cy="903843"/>
          </a:xfrm>
          <a:prstGeom prst="rect">
            <a:avLst/>
          </a:prstGeom>
          <a:ln w="12700">
            <a:miter lim="400000"/>
          </a:ln>
        </p:spPr>
      </p:pic>
      <p:pic>
        <p:nvPicPr>
          <p:cNvPr id="943" name="Image" descr="Image"/>
          <p:cNvPicPr>
            <a:picLocks noChangeAspect="1"/>
          </p:cNvPicPr>
          <p:nvPr/>
        </p:nvPicPr>
        <p:blipFill>
          <a:blip r:embed="rId3">
            <a:extLst/>
          </a:blip>
          <a:stretch>
            <a:fillRect/>
          </a:stretch>
        </p:blipFill>
        <p:spPr>
          <a:xfrm>
            <a:off x="10996480" y="6538735"/>
            <a:ext cx="903844" cy="903844"/>
          </a:xfrm>
          <a:prstGeom prst="rect">
            <a:avLst/>
          </a:prstGeom>
          <a:ln w="12700">
            <a:miter lim="400000"/>
          </a:ln>
        </p:spPr>
      </p:pic>
      <p:pic>
        <p:nvPicPr>
          <p:cNvPr id="944" name="Image" descr="Image"/>
          <p:cNvPicPr>
            <a:picLocks noChangeAspect="1"/>
          </p:cNvPicPr>
          <p:nvPr/>
        </p:nvPicPr>
        <p:blipFill>
          <a:blip r:embed="rId3">
            <a:extLst/>
          </a:blip>
          <a:stretch>
            <a:fillRect/>
          </a:stretch>
        </p:blipFill>
        <p:spPr>
          <a:xfrm>
            <a:off x="10963637" y="7804299"/>
            <a:ext cx="903844" cy="903843"/>
          </a:xfrm>
          <a:prstGeom prst="rect">
            <a:avLst/>
          </a:prstGeom>
          <a:ln w="12700">
            <a:miter lim="400000"/>
          </a:ln>
        </p:spPr>
      </p:pic>
      <p:sp>
        <p:nvSpPr>
          <p:cNvPr id="945" name="Triangle"/>
          <p:cNvSpPr/>
          <p:nvPr/>
        </p:nvSpPr>
        <p:spPr>
          <a:xfrm>
            <a:off x="13672159" y="6522222"/>
            <a:ext cx="744275"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946" name="Triangle"/>
          <p:cNvSpPr/>
          <p:nvPr/>
        </p:nvSpPr>
        <p:spPr>
          <a:xfrm>
            <a:off x="13672159" y="7920443"/>
            <a:ext cx="744275"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47" name="Image" descr="Image"/>
          <p:cNvPicPr>
            <a:picLocks noChangeAspect="1"/>
          </p:cNvPicPr>
          <p:nvPr/>
        </p:nvPicPr>
        <p:blipFill>
          <a:blip r:embed="rId3">
            <a:extLst/>
          </a:blip>
          <a:stretch>
            <a:fillRect/>
          </a:stretch>
        </p:blipFill>
        <p:spPr>
          <a:xfrm>
            <a:off x="16221905" y="6538735"/>
            <a:ext cx="903844" cy="903844"/>
          </a:xfrm>
          <a:prstGeom prst="rect">
            <a:avLst/>
          </a:prstGeom>
          <a:ln w="12700">
            <a:miter lim="400000"/>
          </a:ln>
        </p:spPr>
      </p:pic>
      <p:sp>
        <p:nvSpPr>
          <p:cNvPr id="948" name="Triangle"/>
          <p:cNvSpPr/>
          <p:nvPr/>
        </p:nvSpPr>
        <p:spPr>
          <a:xfrm>
            <a:off x="16344344" y="7920443"/>
            <a:ext cx="744275"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49" name="Image" descr="Image"/>
          <p:cNvPicPr>
            <a:picLocks noChangeAspect="1"/>
          </p:cNvPicPr>
          <p:nvPr/>
        </p:nvPicPr>
        <p:blipFill>
          <a:blip r:embed="rId3">
            <a:extLst/>
          </a:blip>
          <a:stretch>
            <a:fillRect/>
          </a:stretch>
        </p:blipFill>
        <p:spPr>
          <a:xfrm>
            <a:off x="18933765" y="6538735"/>
            <a:ext cx="903843" cy="903844"/>
          </a:xfrm>
          <a:prstGeom prst="rect">
            <a:avLst/>
          </a:prstGeom>
          <a:ln w="12700">
            <a:miter lim="400000"/>
          </a:ln>
        </p:spPr>
      </p:pic>
      <p:sp>
        <p:nvSpPr>
          <p:cNvPr id="950" name="Triangle"/>
          <p:cNvSpPr/>
          <p:nvPr/>
        </p:nvSpPr>
        <p:spPr>
          <a:xfrm>
            <a:off x="19013549" y="7920443"/>
            <a:ext cx="744275"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51" name="Image" descr="Image"/>
          <p:cNvPicPr>
            <a:picLocks noChangeAspect="1"/>
          </p:cNvPicPr>
          <p:nvPr/>
        </p:nvPicPr>
        <p:blipFill>
          <a:blip r:embed="rId2">
            <a:extLst/>
          </a:blip>
          <a:stretch>
            <a:fillRect/>
          </a:stretch>
        </p:blipFill>
        <p:spPr>
          <a:xfrm>
            <a:off x="21447332" y="6538735"/>
            <a:ext cx="903844" cy="903844"/>
          </a:xfrm>
          <a:prstGeom prst="rect">
            <a:avLst/>
          </a:prstGeom>
          <a:ln w="12700">
            <a:miter lim="400000"/>
          </a:ln>
        </p:spPr>
      </p:pic>
      <p:pic>
        <p:nvPicPr>
          <p:cNvPr id="952" name="Image" descr="Image"/>
          <p:cNvPicPr>
            <a:picLocks noChangeAspect="1"/>
          </p:cNvPicPr>
          <p:nvPr/>
        </p:nvPicPr>
        <p:blipFill>
          <a:blip r:embed="rId2">
            <a:extLst/>
          </a:blip>
          <a:stretch>
            <a:fillRect/>
          </a:stretch>
        </p:blipFill>
        <p:spPr>
          <a:xfrm>
            <a:off x="21447332" y="7804299"/>
            <a:ext cx="903844" cy="903843"/>
          </a:xfrm>
          <a:prstGeom prst="rect">
            <a:avLst/>
          </a:prstGeom>
          <a:ln w="12700">
            <a:miter lim="400000"/>
          </a:ln>
        </p:spPr>
      </p:pic>
      <p:sp>
        <p:nvSpPr>
          <p:cNvPr id="953" name="Triangle"/>
          <p:cNvSpPr/>
          <p:nvPr/>
        </p:nvSpPr>
        <p:spPr>
          <a:xfrm>
            <a:off x="5312184" y="6654879"/>
            <a:ext cx="744275"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95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copy 1">
    <p:bg>
      <p:bgPr>
        <a:solidFill>
          <a:srgbClr val="030C14"/>
        </a:solidFill>
      </p:bgPr>
    </p:bg>
    <p:spTree>
      <p:nvGrpSpPr>
        <p:cNvPr id="1" name=""/>
        <p:cNvGrpSpPr/>
        <p:nvPr/>
      </p:nvGrpSpPr>
      <p:grpSpPr>
        <a:xfrm>
          <a:off x="0" y="0"/>
          <a:ext cx="0" cy="0"/>
          <a:chOff x="0" y="0"/>
          <a:chExt cx="0" cy="0"/>
        </a:xfrm>
      </p:grpSpPr>
      <p:sp>
        <p:nvSpPr>
          <p:cNvPr id="961" name="Rancher v.s. Kubeadm"/>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Rancher v.s. Kubeadm</a:t>
            </a:r>
          </a:p>
        </p:txBody>
      </p:sp>
      <p:graphicFrame>
        <p:nvGraphicFramePr>
          <p:cNvPr id="962" name="表 5"/>
          <p:cNvGraphicFramePr/>
          <p:nvPr/>
        </p:nvGraphicFramePr>
        <p:xfrm>
          <a:off x="1535292" y="4734350"/>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00940"/>
                <a:gridCol w="3061598"/>
                <a:gridCol w="2775606"/>
                <a:gridCol w="3027783"/>
                <a:gridCol w="2408214"/>
                <a:gridCol w="2557671"/>
                <a:gridCol w="2756149"/>
                <a:gridCol w="2225450"/>
              </a:tblGrid>
              <a:tr h="1253066">
                <a:tc>
                  <a:txBody>
                    <a:bodyPr/>
                    <a:lstStyle/>
                    <a:p>
                      <a:pPr defTabSz="1828800">
                        <a:lnSpc>
                          <a:spcPct val="90000"/>
                        </a:lnSpc>
                        <a:spcBef>
                          <a:spcPts val="2000"/>
                        </a:spcBef>
                        <a:defRPr sz="3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Cluster Health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Version Skew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Compatibility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Rollback</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Separate Upgrade (cp/worker)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Flexible Upgrade(candidate 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Zero-Downtime</a:t>
                      </a:r>
                    </a:p>
                  </a:txBody>
                  <a:tcPr marL="0" marR="0" marT="0" marB="0" anchor="ctr" anchorCtr="0" horzOverflow="overflow">
                    <a:lnT w="3175">
                      <a:miter lim="400000"/>
                    </a:lnT>
                    <a:solidFill>
                      <a:srgbClr val="545770"/>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(2.4.3)</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Kubeadm</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LINE</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bl>
          </a:graphicData>
        </a:graphic>
      </p:graphicFrame>
      <p:pic>
        <p:nvPicPr>
          <p:cNvPr id="963" name="Image" descr="Image"/>
          <p:cNvPicPr>
            <a:picLocks noChangeAspect="1"/>
          </p:cNvPicPr>
          <p:nvPr/>
        </p:nvPicPr>
        <p:blipFill>
          <a:blip r:embed="rId2">
            <a:extLst/>
          </a:blip>
          <a:stretch>
            <a:fillRect/>
          </a:stretch>
        </p:blipFill>
        <p:spPr>
          <a:xfrm>
            <a:off x="8175972" y="6397535"/>
            <a:ext cx="903843" cy="903843"/>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8175814" y="7621130"/>
            <a:ext cx="903843" cy="903843"/>
          </a:xfrm>
          <a:prstGeom prst="rect">
            <a:avLst/>
          </a:prstGeom>
          <a:ln w="12700">
            <a:miter lim="400000"/>
          </a:ln>
        </p:spPr>
      </p:pic>
      <p:sp>
        <p:nvSpPr>
          <p:cNvPr id="965" name="Triangle"/>
          <p:cNvSpPr/>
          <p:nvPr/>
        </p:nvSpPr>
        <p:spPr>
          <a:xfrm>
            <a:off x="13765200" y="6399300"/>
            <a:ext cx="744274" cy="73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66" name="Image" descr="Image"/>
          <p:cNvPicPr>
            <a:picLocks noChangeAspect="1"/>
          </p:cNvPicPr>
          <p:nvPr/>
        </p:nvPicPr>
        <p:blipFill>
          <a:blip r:embed="rId3">
            <a:extLst/>
          </a:blip>
          <a:stretch>
            <a:fillRect/>
          </a:stretch>
        </p:blipFill>
        <p:spPr>
          <a:xfrm>
            <a:off x="5309392" y="7621130"/>
            <a:ext cx="903844" cy="903843"/>
          </a:xfrm>
          <a:prstGeom prst="rect">
            <a:avLst/>
          </a:prstGeom>
          <a:ln w="12700">
            <a:miter lim="400000"/>
          </a:ln>
        </p:spPr>
      </p:pic>
      <p:pic>
        <p:nvPicPr>
          <p:cNvPr id="967" name="Image" descr="Image"/>
          <p:cNvPicPr>
            <a:picLocks noChangeAspect="1"/>
          </p:cNvPicPr>
          <p:nvPr/>
        </p:nvPicPr>
        <p:blipFill>
          <a:blip r:embed="rId2">
            <a:extLst/>
          </a:blip>
          <a:stretch>
            <a:fillRect/>
          </a:stretch>
        </p:blipFill>
        <p:spPr>
          <a:xfrm>
            <a:off x="10929283" y="6406157"/>
            <a:ext cx="903843" cy="903844"/>
          </a:xfrm>
          <a:prstGeom prst="rect">
            <a:avLst/>
          </a:prstGeom>
          <a:ln w="12700">
            <a:miter lim="400000"/>
          </a:ln>
        </p:spPr>
      </p:pic>
      <p:pic>
        <p:nvPicPr>
          <p:cNvPr id="968" name="Image" descr="Image"/>
          <p:cNvPicPr>
            <a:picLocks noChangeAspect="1"/>
          </p:cNvPicPr>
          <p:nvPr/>
        </p:nvPicPr>
        <p:blipFill>
          <a:blip r:embed="rId2">
            <a:extLst/>
          </a:blip>
          <a:stretch>
            <a:fillRect/>
          </a:stretch>
        </p:blipFill>
        <p:spPr>
          <a:xfrm>
            <a:off x="10929283" y="7680315"/>
            <a:ext cx="903843" cy="903844"/>
          </a:xfrm>
          <a:prstGeom prst="rect">
            <a:avLst/>
          </a:prstGeom>
          <a:ln w="12700">
            <a:miter lim="400000"/>
          </a:ln>
        </p:spPr>
      </p:pic>
      <p:sp>
        <p:nvSpPr>
          <p:cNvPr id="969" name="Triangle"/>
          <p:cNvSpPr/>
          <p:nvPr/>
        </p:nvSpPr>
        <p:spPr>
          <a:xfrm>
            <a:off x="6000144" y="8968363"/>
            <a:ext cx="744275"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970" name="Triangle"/>
          <p:cNvSpPr/>
          <p:nvPr/>
        </p:nvSpPr>
        <p:spPr>
          <a:xfrm>
            <a:off x="13765200" y="7737274"/>
            <a:ext cx="744274"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71" name="Image" descr="Image"/>
          <p:cNvPicPr>
            <a:picLocks noChangeAspect="1"/>
          </p:cNvPicPr>
          <p:nvPr/>
        </p:nvPicPr>
        <p:blipFill>
          <a:blip r:embed="rId2">
            <a:extLst/>
          </a:blip>
          <a:stretch>
            <a:fillRect/>
          </a:stretch>
        </p:blipFill>
        <p:spPr>
          <a:xfrm>
            <a:off x="16188348" y="6397535"/>
            <a:ext cx="903843" cy="903843"/>
          </a:xfrm>
          <a:prstGeom prst="rect">
            <a:avLst/>
          </a:prstGeom>
          <a:ln w="12700">
            <a:miter lim="400000"/>
          </a:ln>
        </p:spPr>
      </p:pic>
      <p:sp>
        <p:nvSpPr>
          <p:cNvPr id="972" name="Triangle"/>
          <p:cNvSpPr/>
          <p:nvPr/>
        </p:nvSpPr>
        <p:spPr>
          <a:xfrm>
            <a:off x="18996333" y="7737274"/>
            <a:ext cx="744275"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73" name="Image" descr="Image"/>
          <p:cNvPicPr>
            <a:picLocks noChangeAspect="1"/>
          </p:cNvPicPr>
          <p:nvPr/>
        </p:nvPicPr>
        <p:blipFill>
          <a:blip r:embed="rId2">
            <a:extLst/>
          </a:blip>
          <a:stretch>
            <a:fillRect/>
          </a:stretch>
        </p:blipFill>
        <p:spPr>
          <a:xfrm>
            <a:off x="18916628" y="6406157"/>
            <a:ext cx="903843" cy="903844"/>
          </a:xfrm>
          <a:prstGeom prst="rect">
            <a:avLst/>
          </a:prstGeom>
          <a:ln w="12700">
            <a:miter lim="400000"/>
          </a:ln>
        </p:spPr>
      </p:pic>
      <p:sp>
        <p:nvSpPr>
          <p:cNvPr id="974" name="Triangle"/>
          <p:cNvSpPr/>
          <p:nvPr/>
        </p:nvSpPr>
        <p:spPr>
          <a:xfrm>
            <a:off x="16382296" y="7737274"/>
            <a:ext cx="744275"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75" name="Image" descr="Image"/>
          <p:cNvPicPr>
            <a:picLocks noChangeAspect="1"/>
          </p:cNvPicPr>
          <p:nvPr/>
        </p:nvPicPr>
        <p:blipFill>
          <a:blip r:embed="rId3">
            <a:extLst/>
          </a:blip>
          <a:stretch>
            <a:fillRect/>
          </a:stretch>
        </p:blipFill>
        <p:spPr>
          <a:xfrm>
            <a:off x="21447492" y="6397456"/>
            <a:ext cx="903843" cy="903843"/>
          </a:xfrm>
          <a:prstGeom prst="rect">
            <a:avLst/>
          </a:prstGeom>
          <a:ln w="12700">
            <a:miter lim="400000"/>
          </a:ln>
        </p:spPr>
      </p:pic>
      <p:pic>
        <p:nvPicPr>
          <p:cNvPr id="976" name="Image" descr="Image"/>
          <p:cNvPicPr>
            <a:picLocks noChangeAspect="1"/>
          </p:cNvPicPr>
          <p:nvPr/>
        </p:nvPicPr>
        <p:blipFill>
          <a:blip r:embed="rId3">
            <a:extLst/>
          </a:blip>
          <a:stretch>
            <a:fillRect/>
          </a:stretch>
        </p:blipFill>
        <p:spPr>
          <a:xfrm>
            <a:off x="21447492" y="7621130"/>
            <a:ext cx="903843" cy="903843"/>
          </a:xfrm>
          <a:prstGeom prst="rect">
            <a:avLst/>
          </a:prstGeom>
          <a:ln w="12700">
            <a:miter lim="400000"/>
          </a:ln>
        </p:spPr>
      </p:pic>
      <p:pic>
        <p:nvPicPr>
          <p:cNvPr id="977" name="Image" descr="Image"/>
          <p:cNvPicPr>
            <a:picLocks noChangeAspect="1"/>
          </p:cNvPicPr>
          <p:nvPr/>
        </p:nvPicPr>
        <p:blipFill>
          <a:blip r:embed="rId3">
            <a:extLst/>
          </a:blip>
          <a:stretch>
            <a:fillRect/>
          </a:stretch>
        </p:blipFill>
        <p:spPr>
          <a:xfrm>
            <a:off x="21447492" y="8856228"/>
            <a:ext cx="903843" cy="903843"/>
          </a:xfrm>
          <a:prstGeom prst="rect">
            <a:avLst/>
          </a:prstGeom>
          <a:ln w="12700">
            <a:miter lim="400000"/>
          </a:ln>
        </p:spPr>
      </p:pic>
      <p:pic>
        <p:nvPicPr>
          <p:cNvPr id="978" name="Image" descr="Image"/>
          <p:cNvPicPr>
            <a:picLocks noChangeAspect="1"/>
          </p:cNvPicPr>
          <p:nvPr/>
        </p:nvPicPr>
        <p:blipFill>
          <a:blip r:embed="rId3">
            <a:extLst/>
          </a:blip>
          <a:stretch>
            <a:fillRect/>
          </a:stretch>
        </p:blipFill>
        <p:spPr>
          <a:xfrm>
            <a:off x="8709410" y="8856228"/>
            <a:ext cx="903685" cy="903685"/>
          </a:xfrm>
          <a:prstGeom prst="rect">
            <a:avLst/>
          </a:prstGeom>
          <a:ln w="12700">
            <a:miter lim="400000"/>
          </a:ln>
        </p:spPr>
      </p:pic>
      <p:pic>
        <p:nvPicPr>
          <p:cNvPr id="979" name="Image" descr="Image"/>
          <p:cNvPicPr>
            <a:picLocks noChangeAspect="1"/>
          </p:cNvPicPr>
          <p:nvPr/>
        </p:nvPicPr>
        <p:blipFill>
          <a:blip r:embed="rId3">
            <a:extLst/>
          </a:blip>
          <a:stretch>
            <a:fillRect/>
          </a:stretch>
        </p:blipFill>
        <p:spPr>
          <a:xfrm>
            <a:off x="11740157" y="8856228"/>
            <a:ext cx="903686" cy="903685"/>
          </a:xfrm>
          <a:prstGeom prst="rect">
            <a:avLst/>
          </a:prstGeom>
          <a:ln w="12700">
            <a:miter lim="400000"/>
          </a:ln>
        </p:spPr>
      </p:pic>
      <p:pic>
        <p:nvPicPr>
          <p:cNvPr id="980" name="Image" descr="Image"/>
          <p:cNvPicPr>
            <a:picLocks noChangeAspect="1"/>
          </p:cNvPicPr>
          <p:nvPr/>
        </p:nvPicPr>
        <p:blipFill>
          <a:blip r:embed="rId3">
            <a:extLst/>
          </a:blip>
          <a:stretch>
            <a:fillRect/>
          </a:stretch>
        </p:blipFill>
        <p:spPr>
          <a:xfrm>
            <a:off x="16752819" y="8927470"/>
            <a:ext cx="903685" cy="903685"/>
          </a:xfrm>
          <a:prstGeom prst="rect">
            <a:avLst/>
          </a:prstGeom>
          <a:ln w="12700">
            <a:miter lim="400000"/>
          </a:ln>
        </p:spPr>
      </p:pic>
      <p:pic>
        <p:nvPicPr>
          <p:cNvPr id="981" name="Image" descr="Image"/>
          <p:cNvPicPr>
            <a:picLocks noChangeAspect="1"/>
          </p:cNvPicPr>
          <p:nvPr/>
        </p:nvPicPr>
        <p:blipFill>
          <a:blip r:embed="rId3">
            <a:extLst/>
          </a:blip>
          <a:stretch>
            <a:fillRect/>
          </a:stretch>
        </p:blipFill>
        <p:spPr>
          <a:xfrm>
            <a:off x="19584919" y="8844883"/>
            <a:ext cx="903685" cy="903685"/>
          </a:xfrm>
          <a:prstGeom prst="rect">
            <a:avLst/>
          </a:prstGeom>
          <a:ln w="12700">
            <a:miter lim="400000"/>
          </a:ln>
        </p:spPr>
      </p:pic>
      <p:sp>
        <p:nvSpPr>
          <p:cNvPr id="982" name="Triangle"/>
          <p:cNvSpPr/>
          <p:nvPr/>
        </p:nvSpPr>
        <p:spPr>
          <a:xfrm>
            <a:off x="5389177" y="6513600"/>
            <a:ext cx="744275"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983" name="Triangle"/>
          <p:cNvSpPr/>
          <p:nvPr/>
        </p:nvSpPr>
        <p:spPr>
          <a:xfrm>
            <a:off x="14422654" y="8972293"/>
            <a:ext cx="744275" cy="732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984" name="Image" descr="Image"/>
          <p:cNvPicPr>
            <a:picLocks noChangeAspect="1"/>
          </p:cNvPicPr>
          <p:nvPr/>
        </p:nvPicPr>
        <p:blipFill>
          <a:blip r:embed="rId4">
            <a:extLst/>
          </a:blip>
          <a:stretch>
            <a:fillRect/>
          </a:stretch>
        </p:blipFill>
        <p:spPr>
          <a:xfrm>
            <a:off x="7462002" y="8856149"/>
            <a:ext cx="914401" cy="914401"/>
          </a:xfrm>
          <a:prstGeom prst="rect">
            <a:avLst/>
          </a:prstGeom>
          <a:ln w="12700">
            <a:miter lim="400000"/>
          </a:ln>
        </p:spPr>
      </p:pic>
      <p:pic>
        <p:nvPicPr>
          <p:cNvPr id="985" name="Image" descr="Image"/>
          <p:cNvPicPr>
            <a:picLocks noChangeAspect="1"/>
          </p:cNvPicPr>
          <p:nvPr/>
        </p:nvPicPr>
        <p:blipFill>
          <a:blip r:embed="rId4">
            <a:extLst/>
          </a:blip>
          <a:stretch>
            <a:fillRect/>
          </a:stretch>
        </p:blipFill>
        <p:spPr>
          <a:xfrm>
            <a:off x="10250974" y="8839525"/>
            <a:ext cx="914401" cy="914401"/>
          </a:xfrm>
          <a:prstGeom prst="rect">
            <a:avLst/>
          </a:prstGeom>
          <a:ln w="12700">
            <a:miter lim="400000"/>
          </a:ln>
        </p:spPr>
      </p:pic>
      <p:pic>
        <p:nvPicPr>
          <p:cNvPr id="986" name="Image" descr="Image"/>
          <p:cNvPicPr>
            <a:picLocks noChangeAspect="1"/>
          </p:cNvPicPr>
          <p:nvPr/>
        </p:nvPicPr>
        <p:blipFill>
          <a:blip r:embed="rId4">
            <a:extLst/>
          </a:blip>
          <a:stretch>
            <a:fillRect/>
          </a:stretch>
        </p:blipFill>
        <p:spPr>
          <a:xfrm>
            <a:off x="15544055" y="8850870"/>
            <a:ext cx="914401" cy="914401"/>
          </a:xfrm>
          <a:prstGeom prst="rect">
            <a:avLst/>
          </a:prstGeom>
          <a:ln w="12700">
            <a:miter lim="400000"/>
          </a:ln>
        </p:spPr>
      </p:pic>
      <p:pic>
        <p:nvPicPr>
          <p:cNvPr id="987" name="Image" descr="Image"/>
          <p:cNvPicPr>
            <a:picLocks noChangeAspect="1"/>
          </p:cNvPicPr>
          <p:nvPr/>
        </p:nvPicPr>
        <p:blipFill>
          <a:blip r:embed="rId4">
            <a:extLst/>
          </a:blip>
          <a:stretch>
            <a:fillRect/>
          </a:stretch>
        </p:blipFill>
        <p:spPr>
          <a:xfrm>
            <a:off x="18163511" y="8839525"/>
            <a:ext cx="914401" cy="914401"/>
          </a:xfrm>
          <a:prstGeom prst="rect">
            <a:avLst/>
          </a:prstGeom>
          <a:ln w="12700">
            <a:miter lim="400000"/>
          </a:ln>
        </p:spPr>
      </p:pic>
      <p:pic>
        <p:nvPicPr>
          <p:cNvPr id="988" name="Image" descr="Image"/>
          <p:cNvPicPr>
            <a:picLocks noChangeAspect="1"/>
          </p:cNvPicPr>
          <p:nvPr/>
        </p:nvPicPr>
        <p:blipFill>
          <a:blip r:embed="rId5">
            <a:extLst/>
          </a:blip>
          <a:stretch>
            <a:fillRect/>
          </a:stretch>
        </p:blipFill>
        <p:spPr>
          <a:xfrm>
            <a:off x="4365101" y="8922112"/>
            <a:ext cx="914401" cy="914401"/>
          </a:xfrm>
          <a:prstGeom prst="rect">
            <a:avLst/>
          </a:prstGeom>
          <a:ln w="12700">
            <a:miter lim="400000"/>
          </a:ln>
        </p:spPr>
      </p:pic>
      <p:pic>
        <p:nvPicPr>
          <p:cNvPr id="989" name="Image" descr="Image"/>
          <p:cNvPicPr>
            <a:picLocks noChangeAspect="1"/>
          </p:cNvPicPr>
          <p:nvPr/>
        </p:nvPicPr>
        <p:blipFill>
          <a:blip r:embed="rId5">
            <a:extLst/>
          </a:blip>
          <a:stretch>
            <a:fillRect/>
          </a:stretch>
        </p:blipFill>
        <p:spPr>
          <a:xfrm>
            <a:off x="13131127" y="8922112"/>
            <a:ext cx="914401" cy="914401"/>
          </a:xfrm>
          <a:prstGeom prst="rect">
            <a:avLst/>
          </a:prstGeom>
          <a:ln w="12700">
            <a:miter lim="400000"/>
          </a:ln>
        </p:spPr>
      </p:pic>
      <p:sp>
        <p:nvSpPr>
          <p:cNvPr id="99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1">
    <p:bg>
      <p:bgPr>
        <a:solidFill>
          <a:srgbClr val="030C14"/>
        </a:solidFill>
      </p:bgPr>
    </p:bg>
    <p:spTree>
      <p:nvGrpSpPr>
        <p:cNvPr id="1" name=""/>
        <p:cNvGrpSpPr/>
        <p:nvPr/>
      </p:nvGrpSpPr>
      <p:grpSpPr>
        <a:xfrm>
          <a:off x="0" y="0"/>
          <a:ext cx="0" cy="0"/>
          <a:chOff x="0" y="0"/>
          <a:chExt cx="0" cy="0"/>
        </a:xfrm>
      </p:grpSpPr>
      <p:sp>
        <p:nvSpPr>
          <p:cNvPr id="997" name="Contents"/>
          <p:cNvSpPr/>
          <p:nvPr>
            <p:ph type="body" sz="quarter" idx="21"/>
          </p:nvPr>
        </p:nvSpPr>
        <p:spPr>
          <a:xfrm>
            <a:off x="125544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98" name="Oval"/>
          <p:cNvSpPr/>
          <p:nvPr>
            <p:ph type="body" sz="quarter" idx="22"/>
          </p:nvPr>
        </p:nvSpPr>
        <p:spPr>
          <a:xfrm>
            <a:off x="12553867" y="2560558"/>
            <a:ext cx="3475733" cy="640427"/>
          </a:xfrm>
          <a:prstGeom prst="ellipse">
            <a:avLst/>
          </a:prstGeom>
          <a:ln w="63500">
            <a:solidFill>
              <a:srgbClr val="0C70E8"/>
            </a:solidFill>
          </a:ln>
        </p:spPr>
        <p:txBody>
          <a:bodyPr lIns="0" tIns="0" rIns="0" bIns="0" anchor="ctr"/>
          <a:lstStyle/>
          <a:p>
            <a:pPr defTabSz="1828800">
              <a:lnSpc>
                <a:spcPct val="90000"/>
              </a:lnSpc>
              <a:spcBef>
                <a:spcPts val="2000"/>
              </a:spcBef>
              <a:defRPr sz="3700">
                <a:latin typeface="+mn-lt"/>
                <a:ea typeface="+mn-ea"/>
                <a:cs typeface="+mn-cs"/>
                <a:sym typeface="Arial"/>
              </a:defRPr>
            </a:pPr>
          </a:p>
        </p:txBody>
      </p:sp>
      <p:sp>
        <p:nvSpPr>
          <p:cNvPr id="999" name="Contents"/>
          <p:cNvSpPr/>
          <p:nvPr>
            <p:ph type="body" sz="quarter" idx="23"/>
          </p:nvPr>
        </p:nvSpPr>
        <p:spPr>
          <a:xfrm>
            <a:off x="70426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00" name="Oval"/>
          <p:cNvSpPr/>
          <p:nvPr>
            <p:ph type="body" sz="quarter" idx="24"/>
          </p:nvPr>
        </p:nvSpPr>
        <p:spPr>
          <a:xfrm>
            <a:off x="7042067" y="2573258"/>
            <a:ext cx="3475733" cy="640427"/>
          </a:xfrm>
          <a:prstGeom prst="ellipse">
            <a:avLst/>
          </a:prstGeom>
          <a:solidFill>
            <a:srgbClr val="2884E8"/>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1001" name="Contents"/>
          <p:cNvSpPr/>
          <p:nvPr>
            <p:ph type="body" sz="quarter" idx="25"/>
          </p:nvPr>
        </p:nvSpPr>
        <p:spPr>
          <a:xfrm>
            <a:off x="180662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02" name="Oval"/>
          <p:cNvSpPr/>
          <p:nvPr>
            <p:ph type="body" sz="quarter" idx="26"/>
          </p:nvPr>
        </p:nvSpPr>
        <p:spPr>
          <a:xfrm>
            <a:off x="18065666" y="2573258"/>
            <a:ext cx="3475734" cy="640427"/>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1003" name="Line"/>
          <p:cNvSpPr/>
          <p:nvPr/>
        </p:nvSpPr>
        <p:spPr>
          <a:xfrm>
            <a:off x="1123866" y="4952051"/>
            <a:ext cx="3475734" cy="1"/>
          </a:xfrm>
          <a:prstGeom prst="line">
            <a:avLst/>
          </a:prstGeom>
          <a:ln w="38100">
            <a:solidFill>
              <a:srgbClr val="575657"/>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004" name="Line"/>
          <p:cNvSpPr/>
          <p:nvPr/>
        </p:nvSpPr>
        <p:spPr>
          <a:xfrm>
            <a:off x="1123866" y="4291651"/>
            <a:ext cx="3475734" cy="1"/>
          </a:xfrm>
          <a:prstGeom prst="line">
            <a:avLst/>
          </a:prstGeom>
          <a:ln w="38100">
            <a:solidFill>
              <a:srgbClr val="A9ABAC"/>
            </a:solidFill>
            <a:custDash>
              <a:ds d="2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005" name="Line"/>
          <p:cNvSpPr/>
          <p:nvPr/>
        </p:nvSpPr>
        <p:spPr>
          <a:xfrm>
            <a:off x="1123866" y="3631251"/>
            <a:ext cx="3475734" cy="1"/>
          </a:xfrm>
          <a:prstGeom prst="line">
            <a:avLst/>
          </a:prstGeom>
          <a:ln w="38100">
            <a:solidFill>
              <a:srgbClr val="A9ABAC"/>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006" name="Contents"/>
          <p:cNvSpPr/>
          <p:nvPr>
            <p:ph type="body" sz="quarter" idx="27"/>
          </p:nvPr>
        </p:nvSpPr>
        <p:spPr>
          <a:xfrm>
            <a:off x="18033474" y="6143200"/>
            <a:ext cx="4046142"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07" name="Contents"/>
          <p:cNvSpPr/>
          <p:nvPr>
            <p:ph type="body" sz="quarter" idx="28"/>
          </p:nvPr>
        </p:nvSpPr>
        <p:spPr>
          <a:xfrm>
            <a:off x="17979612"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08" name="Contents"/>
          <p:cNvSpPr/>
          <p:nvPr>
            <p:ph type="body" sz="quarter" idx="29"/>
          </p:nvPr>
        </p:nvSpPr>
        <p:spPr>
          <a:xfrm>
            <a:off x="17739968"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38"/>
                </a:lnTo>
                <a:lnTo>
                  <a:pt x="0" y="10800"/>
                </a:lnTo>
                <a:lnTo>
                  <a:pt x="1264" y="13462"/>
                </a:lnTo>
                <a:lnTo>
                  <a:pt x="1264" y="21600"/>
                </a:lnTo>
                <a:lnTo>
                  <a:pt x="21600" y="21600"/>
                </a:lnTo>
                <a:lnTo>
                  <a:pt x="21600" y="0"/>
                </a:lnTo>
                <a:lnTo>
                  <a:pt x="1264"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09" name="Contents"/>
          <p:cNvSpPr/>
          <p:nvPr>
            <p:ph type="body" sz="quarter" idx="30"/>
          </p:nvPr>
        </p:nvSpPr>
        <p:spPr>
          <a:xfrm>
            <a:off x="17979612"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0" name="Contents"/>
          <p:cNvSpPr/>
          <p:nvPr>
            <p:ph type="body" sz="quarter" idx="31"/>
          </p:nvPr>
        </p:nvSpPr>
        <p:spPr>
          <a:xfrm>
            <a:off x="12439053" y="6168600"/>
            <a:ext cx="4046141"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1" name="Contents"/>
          <p:cNvSpPr/>
          <p:nvPr>
            <p:ph type="body" sz="quarter" idx="32"/>
          </p:nvPr>
        </p:nvSpPr>
        <p:spPr>
          <a:xfrm>
            <a:off x="12439516"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2" name="Contents"/>
          <p:cNvSpPr/>
          <p:nvPr>
            <p:ph type="body" sz="quarter" idx="33"/>
          </p:nvPr>
        </p:nvSpPr>
        <p:spPr>
          <a:xfrm>
            <a:off x="12199872"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68"/>
                </a:lnTo>
                <a:lnTo>
                  <a:pt x="0" y="10830"/>
                </a:lnTo>
                <a:lnTo>
                  <a:pt x="1264" y="13492"/>
                </a:lnTo>
                <a:lnTo>
                  <a:pt x="1264" y="21600"/>
                </a:lnTo>
                <a:lnTo>
                  <a:pt x="21600" y="21600"/>
                </a:lnTo>
                <a:lnTo>
                  <a:pt x="21600" y="0"/>
                </a:lnTo>
                <a:lnTo>
                  <a:pt x="1264"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3" name="Contents"/>
          <p:cNvSpPr/>
          <p:nvPr>
            <p:ph type="body" sz="quarter" idx="34"/>
          </p:nvPr>
        </p:nvSpPr>
        <p:spPr>
          <a:xfrm>
            <a:off x="12439516"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4" name="Contents"/>
          <p:cNvSpPr/>
          <p:nvPr>
            <p:ph type="body" sz="quarter" idx="35"/>
          </p:nvPr>
        </p:nvSpPr>
        <p:spPr>
          <a:xfrm>
            <a:off x="6876016" y="6168600"/>
            <a:ext cx="4046142"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5" name="Contents"/>
          <p:cNvSpPr/>
          <p:nvPr>
            <p:ph type="body" sz="quarter" idx="36"/>
          </p:nvPr>
        </p:nvSpPr>
        <p:spPr>
          <a:xfrm>
            <a:off x="6876480"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6" name="Contents"/>
          <p:cNvSpPr/>
          <p:nvPr>
            <p:ph type="body" sz="quarter" idx="37"/>
          </p:nvPr>
        </p:nvSpPr>
        <p:spPr>
          <a:xfrm>
            <a:off x="6636835"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38"/>
                </a:lnTo>
                <a:lnTo>
                  <a:pt x="0" y="10800"/>
                </a:lnTo>
                <a:lnTo>
                  <a:pt x="1264" y="13462"/>
                </a:lnTo>
                <a:lnTo>
                  <a:pt x="1264" y="21600"/>
                </a:lnTo>
                <a:lnTo>
                  <a:pt x="21600" y="21600"/>
                </a:lnTo>
                <a:lnTo>
                  <a:pt x="21600" y="0"/>
                </a:lnTo>
                <a:lnTo>
                  <a:pt x="1264"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7" name="Contents"/>
          <p:cNvSpPr/>
          <p:nvPr>
            <p:ph type="body" sz="quarter" idx="38"/>
          </p:nvPr>
        </p:nvSpPr>
        <p:spPr>
          <a:xfrm>
            <a:off x="6876480"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1018" name="Line"/>
          <p:cNvSpPr/>
          <p:nvPr/>
        </p:nvSpPr>
        <p:spPr>
          <a:xfrm>
            <a:off x="1123866" y="2970851"/>
            <a:ext cx="3475734" cy="1"/>
          </a:xfrm>
          <a:prstGeom prst="line">
            <a:avLst/>
          </a:prstGeom>
          <a:ln w="38100">
            <a:solidFill>
              <a:srgbClr val="06CD40"/>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019" name="Line"/>
          <p:cNvSpPr/>
          <p:nvPr/>
        </p:nvSpPr>
        <p:spPr>
          <a:xfrm>
            <a:off x="1123866" y="5620198"/>
            <a:ext cx="3475734" cy="1"/>
          </a:xfrm>
          <a:prstGeom prst="line">
            <a:avLst/>
          </a:prstGeom>
          <a:ln w="38100">
            <a:solidFill>
              <a:srgbClr val="575657"/>
            </a:solidFill>
            <a:custDash>
              <a:ds d="200000" sp="200000"/>
            </a:custDash>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020"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102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2 image">
    <p:bg>
      <p:bgPr>
        <a:solidFill>
          <a:srgbClr val="030C14"/>
        </a:solidFill>
      </p:bgPr>
    </p:bg>
    <p:spTree>
      <p:nvGrpSpPr>
        <p:cNvPr id="1" name=""/>
        <p:cNvGrpSpPr/>
        <p:nvPr/>
      </p:nvGrpSpPr>
      <p:grpSpPr>
        <a:xfrm>
          <a:off x="0" y="0"/>
          <a:ext cx="0" cy="0"/>
          <a:chOff x="0" y="0"/>
          <a:chExt cx="0" cy="0"/>
        </a:xfrm>
      </p:grpSpPr>
      <p:sp>
        <p:nvSpPr>
          <p:cNvPr id="71" name="Image"/>
          <p:cNvSpPr/>
          <p:nvPr>
            <p:ph type="pic" idx="21"/>
          </p:nvPr>
        </p:nvSpPr>
        <p:spPr>
          <a:xfrm>
            <a:off x="0" y="0"/>
            <a:ext cx="24384000" cy="13716000"/>
          </a:xfrm>
          <a:prstGeom prst="rect">
            <a:avLst/>
          </a:prstGeom>
        </p:spPr>
        <p:txBody>
          <a:bodyPr lIns="91439" tIns="45719" rIns="91439" bIns="45719">
            <a:noAutofit/>
          </a:bodyPr>
          <a:lstStyle/>
          <a:p>
            <a:pPr/>
          </a:p>
        </p:txBody>
      </p:sp>
      <p:sp>
        <p:nvSpPr>
          <p:cNvPr id="72"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3" name="Subtitle"/>
          <p:cNvSpPr txBox="1"/>
          <p:nvPr>
            <p:ph type="body" sz="quarter" idx="23"/>
          </p:nvPr>
        </p:nvSpPr>
        <p:spPr>
          <a:xfrm>
            <a:off x="1405334" y="8554449"/>
            <a:ext cx="21573332" cy="817427"/>
          </a:xfrm>
          <a:prstGeom prst="rect">
            <a:avLst/>
          </a:prstGeom>
        </p:spPr>
        <p:txBody>
          <a:bodyPr anchor="ctr">
            <a:spAutoFit/>
          </a:bodyPr>
          <a:lstStyle>
            <a:lvl1pPr defTabSz="1828800">
              <a:lnSpc>
                <a:spcPct val="110000"/>
              </a:lnSpc>
              <a:spcBef>
                <a:spcPts val="2000"/>
              </a:spcBef>
              <a:defRPr sz="5000">
                <a:latin typeface="+mn-lt"/>
                <a:ea typeface="+mn-ea"/>
                <a:cs typeface="+mn-cs"/>
                <a:sym typeface="Arial"/>
              </a:defRPr>
            </a:lvl1pPr>
          </a:lstStyle>
          <a:p>
            <a:pPr/>
            <a:r>
              <a:t>Subtitle</a:t>
            </a:r>
          </a:p>
        </p:txBody>
      </p:sp>
      <p:sp>
        <p:nvSpPr>
          <p:cNvPr id="74" name="Title 120pt…"/>
          <p:cNvSpPr txBox="1"/>
          <p:nvPr>
            <p:ph type="body" sz="half" idx="24"/>
          </p:nvPr>
        </p:nvSpPr>
        <p:spPr>
          <a:xfrm>
            <a:off x="1405334" y="4229331"/>
            <a:ext cx="21573332" cy="4274841"/>
          </a:xfrm>
          <a:prstGeom prst="rect">
            <a:avLst/>
          </a:prstGeom>
        </p:spPr>
        <p:txBody>
          <a:bodyPr anchor="ctr">
            <a:noAutofit/>
          </a:bodyPr>
          <a:lstStyle/>
          <a:p>
            <a:pPr>
              <a:spcBef>
                <a:spcPts val="0"/>
              </a:spcBef>
              <a:defRPr>
                <a:latin typeface="+mn-lt"/>
                <a:ea typeface="+mn-ea"/>
                <a:cs typeface="+mn-cs"/>
                <a:sym typeface="Arial"/>
              </a:defRPr>
            </a:pPr>
            <a:r>
              <a:t>Title 120pt</a:t>
            </a:r>
          </a:p>
          <a:p>
            <a:pPr>
              <a:spcBef>
                <a:spcPts val="0"/>
              </a:spcBef>
              <a:defRPr>
                <a:latin typeface="+mn-lt"/>
                <a:ea typeface="+mn-ea"/>
                <a:cs typeface="+mn-cs"/>
                <a:sym typeface="Arial"/>
              </a:defRPr>
            </a:pPr>
            <a:r>
              <a:t>For the 2line</a:t>
            </a:r>
          </a:p>
        </p:txBody>
      </p:sp>
      <p:sp>
        <p:nvSpPr>
          <p:cNvPr id="7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2">
    <p:bg>
      <p:bgPr>
        <a:solidFill>
          <a:srgbClr val="030C14"/>
        </a:solidFill>
      </p:bgPr>
    </p:bg>
    <p:spTree>
      <p:nvGrpSpPr>
        <p:cNvPr id="1" name=""/>
        <p:cNvGrpSpPr/>
        <p:nvPr/>
      </p:nvGrpSpPr>
      <p:grpSpPr>
        <a:xfrm>
          <a:off x="0" y="0"/>
          <a:ext cx="0" cy="0"/>
          <a:chOff x="0" y="0"/>
          <a:chExt cx="0" cy="0"/>
        </a:xfrm>
      </p:grpSpPr>
      <p:sp>
        <p:nvSpPr>
          <p:cNvPr id="1028"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1029" name="Image"/>
          <p:cNvSpPr/>
          <p:nvPr>
            <p:ph type="pic" sz="quarter" idx="21"/>
          </p:nvPr>
        </p:nvSpPr>
        <p:spPr>
          <a:xfrm>
            <a:off x="4110566" y="2286000"/>
            <a:ext cx="1651001" cy="1651000"/>
          </a:xfrm>
          <a:prstGeom prst="rect">
            <a:avLst/>
          </a:prstGeom>
        </p:spPr>
        <p:txBody>
          <a:bodyPr lIns="91439" tIns="45719" rIns="91439" bIns="45719">
            <a:noAutofit/>
          </a:bodyPr>
          <a:lstStyle/>
          <a:p>
            <a:pPr/>
          </a:p>
        </p:txBody>
      </p:sp>
      <p:sp>
        <p:nvSpPr>
          <p:cNvPr id="1030" name="Image"/>
          <p:cNvSpPr/>
          <p:nvPr>
            <p:ph type="pic" sz="quarter" idx="22"/>
          </p:nvPr>
        </p:nvSpPr>
        <p:spPr>
          <a:xfrm>
            <a:off x="6183690" y="2286000"/>
            <a:ext cx="1651001" cy="1651000"/>
          </a:xfrm>
          <a:prstGeom prst="rect">
            <a:avLst/>
          </a:prstGeom>
        </p:spPr>
        <p:txBody>
          <a:bodyPr lIns="91439" tIns="45719" rIns="91439" bIns="45719">
            <a:noAutofit/>
          </a:bodyPr>
          <a:lstStyle/>
          <a:p>
            <a:pPr/>
          </a:p>
        </p:txBody>
      </p:sp>
      <p:sp>
        <p:nvSpPr>
          <p:cNvPr id="1031" name="Image"/>
          <p:cNvSpPr/>
          <p:nvPr>
            <p:ph type="pic" sz="quarter" idx="23"/>
          </p:nvPr>
        </p:nvSpPr>
        <p:spPr>
          <a:xfrm>
            <a:off x="8256813" y="2286000"/>
            <a:ext cx="1651001" cy="1651000"/>
          </a:xfrm>
          <a:prstGeom prst="rect">
            <a:avLst/>
          </a:prstGeom>
        </p:spPr>
        <p:txBody>
          <a:bodyPr lIns="91439" tIns="45719" rIns="91439" bIns="45719">
            <a:noAutofit/>
          </a:bodyPr>
          <a:lstStyle/>
          <a:p>
            <a:pPr/>
          </a:p>
        </p:txBody>
      </p:sp>
      <p:sp>
        <p:nvSpPr>
          <p:cNvPr id="1032" name="Image"/>
          <p:cNvSpPr/>
          <p:nvPr>
            <p:ph type="pic" sz="quarter" idx="24"/>
          </p:nvPr>
        </p:nvSpPr>
        <p:spPr>
          <a:xfrm>
            <a:off x="10329937" y="2286000"/>
            <a:ext cx="1651001" cy="1651000"/>
          </a:xfrm>
          <a:prstGeom prst="rect">
            <a:avLst/>
          </a:prstGeom>
        </p:spPr>
        <p:txBody>
          <a:bodyPr lIns="91439" tIns="45719" rIns="91439" bIns="45719">
            <a:noAutofit/>
          </a:bodyPr>
          <a:lstStyle/>
          <a:p>
            <a:pPr/>
          </a:p>
        </p:txBody>
      </p:sp>
      <p:sp>
        <p:nvSpPr>
          <p:cNvPr id="1033" name="Image"/>
          <p:cNvSpPr/>
          <p:nvPr>
            <p:ph type="pic" sz="quarter" idx="25"/>
          </p:nvPr>
        </p:nvSpPr>
        <p:spPr>
          <a:xfrm>
            <a:off x="12403062" y="2286000"/>
            <a:ext cx="1651001" cy="1651000"/>
          </a:xfrm>
          <a:prstGeom prst="rect">
            <a:avLst/>
          </a:prstGeom>
        </p:spPr>
        <p:txBody>
          <a:bodyPr lIns="91439" tIns="45719" rIns="91439" bIns="45719">
            <a:noAutofit/>
          </a:bodyPr>
          <a:lstStyle/>
          <a:p>
            <a:pPr/>
          </a:p>
        </p:txBody>
      </p:sp>
      <p:sp>
        <p:nvSpPr>
          <p:cNvPr id="1034" name="Image"/>
          <p:cNvSpPr/>
          <p:nvPr>
            <p:ph type="pic" sz="quarter" idx="26"/>
          </p:nvPr>
        </p:nvSpPr>
        <p:spPr>
          <a:xfrm>
            <a:off x="14476184" y="2286000"/>
            <a:ext cx="1651001" cy="1651000"/>
          </a:xfrm>
          <a:prstGeom prst="rect">
            <a:avLst/>
          </a:prstGeom>
        </p:spPr>
        <p:txBody>
          <a:bodyPr lIns="91439" tIns="45719" rIns="91439" bIns="45719">
            <a:noAutofit/>
          </a:bodyPr>
          <a:lstStyle/>
          <a:p>
            <a:pPr/>
          </a:p>
        </p:txBody>
      </p:sp>
      <p:sp>
        <p:nvSpPr>
          <p:cNvPr id="1035" name="Image"/>
          <p:cNvSpPr/>
          <p:nvPr>
            <p:ph type="pic" sz="quarter" idx="27"/>
          </p:nvPr>
        </p:nvSpPr>
        <p:spPr>
          <a:xfrm>
            <a:off x="16549309" y="2286000"/>
            <a:ext cx="1651001" cy="1651000"/>
          </a:xfrm>
          <a:prstGeom prst="rect">
            <a:avLst/>
          </a:prstGeom>
        </p:spPr>
        <p:txBody>
          <a:bodyPr lIns="91439" tIns="45719" rIns="91439" bIns="45719">
            <a:noAutofit/>
          </a:bodyPr>
          <a:lstStyle/>
          <a:p>
            <a:pPr/>
          </a:p>
        </p:txBody>
      </p:sp>
      <p:sp>
        <p:nvSpPr>
          <p:cNvPr id="1036" name="Image"/>
          <p:cNvSpPr/>
          <p:nvPr>
            <p:ph type="pic" sz="quarter" idx="28"/>
          </p:nvPr>
        </p:nvSpPr>
        <p:spPr>
          <a:xfrm>
            <a:off x="18622432" y="2286000"/>
            <a:ext cx="1651001" cy="1651000"/>
          </a:xfrm>
          <a:prstGeom prst="rect">
            <a:avLst/>
          </a:prstGeom>
        </p:spPr>
        <p:txBody>
          <a:bodyPr lIns="91439" tIns="45719" rIns="91439" bIns="45719">
            <a:noAutofit/>
          </a:bodyPr>
          <a:lstStyle/>
          <a:p>
            <a:pPr/>
          </a:p>
        </p:txBody>
      </p:sp>
      <p:sp>
        <p:nvSpPr>
          <p:cNvPr id="1037" name="Image"/>
          <p:cNvSpPr/>
          <p:nvPr>
            <p:ph type="pic" sz="quarter" idx="29"/>
          </p:nvPr>
        </p:nvSpPr>
        <p:spPr>
          <a:xfrm>
            <a:off x="4110566" y="4349750"/>
            <a:ext cx="1651001" cy="1651000"/>
          </a:xfrm>
          <a:prstGeom prst="rect">
            <a:avLst/>
          </a:prstGeom>
        </p:spPr>
        <p:txBody>
          <a:bodyPr lIns="91439" tIns="45719" rIns="91439" bIns="45719">
            <a:noAutofit/>
          </a:bodyPr>
          <a:lstStyle/>
          <a:p>
            <a:pPr/>
          </a:p>
        </p:txBody>
      </p:sp>
      <p:sp>
        <p:nvSpPr>
          <p:cNvPr id="1038" name="Image"/>
          <p:cNvSpPr/>
          <p:nvPr>
            <p:ph type="pic" sz="quarter" idx="30"/>
          </p:nvPr>
        </p:nvSpPr>
        <p:spPr>
          <a:xfrm>
            <a:off x="6183690" y="4349750"/>
            <a:ext cx="1651001" cy="1651000"/>
          </a:xfrm>
          <a:prstGeom prst="rect">
            <a:avLst/>
          </a:prstGeom>
        </p:spPr>
        <p:txBody>
          <a:bodyPr lIns="91439" tIns="45719" rIns="91439" bIns="45719">
            <a:noAutofit/>
          </a:bodyPr>
          <a:lstStyle/>
          <a:p>
            <a:pPr/>
          </a:p>
        </p:txBody>
      </p:sp>
      <p:sp>
        <p:nvSpPr>
          <p:cNvPr id="1039" name="Image"/>
          <p:cNvSpPr/>
          <p:nvPr>
            <p:ph type="pic" sz="quarter" idx="31"/>
          </p:nvPr>
        </p:nvSpPr>
        <p:spPr>
          <a:xfrm>
            <a:off x="8256813" y="4349750"/>
            <a:ext cx="1651001" cy="1651000"/>
          </a:xfrm>
          <a:prstGeom prst="rect">
            <a:avLst/>
          </a:prstGeom>
        </p:spPr>
        <p:txBody>
          <a:bodyPr lIns="91439" tIns="45719" rIns="91439" bIns="45719">
            <a:noAutofit/>
          </a:bodyPr>
          <a:lstStyle/>
          <a:p>
            <a:pPr/>
          </a:p>
        </p:txBody>
      </p:sp>
      <p:sp>
        <p:nvSpPr>
          <p:cNvPr id="1040" name="Image"/>
          <p:cNvSpPr/>
          <p:nvPr>
            <p:ph type="pic" sz="quarter" idx="32"/>
          </p:nvPr>
        </p:nvSpPr>
        <p:spPr>
          <a:xfrm>
            <a:off x="10329937" y="4349750"/>
            <a:ext cx="1651001" cy="1651000"/>
          </a:xfrm>
          <a:prstGeom prst="rect">
            <a:avLst/>
          </a:prstGeom>
        </p:spPr>
        <p:txBody>
          <a:bodyPr lIns="91439" tIns="45719" rIns="91439" bIns="45719">
            <a:noAutofit/>
          </a:bodyPr>
          <a:lstStyle/>
          <a:p>
            <a:pPr/>
          </a:p>
        </p:txBody>
      </p:sp>
      <p:sp>
        <p:nvSpPr>
          <p:cNvPr id="1041" name="Image"/>
          <p:cNvSpPr/>
          <p:nvPr>
            <p:ph type="pic" sz="quarter" idx="33"/>
          </p:nvPr>
        </p:nvSpPr>
        <p:spPr>
          <a:xfrm>
            <a:off x="12403062" y="4349750"/>
            <a:ext cx="1651001" cy="1651000"/>
          </a:xfrm>
          <a:prstGeom prst="rect">
            <a:avLst/>
          </a:prstGeom>
        </p:spPr>
        <p:txBody>
          <a:bodyPr lIns="91439" tIns="45719" rIns="91439" bIns="45719">
            <a:noAutofit/>
          </a:bodyPr>
          <a:lstStyle/>
          <a:p>
            <a:pPr/>
          </a:p>
        </p:txBody>
      </p:sp>
      <p:sp>
        <p:nvSpPr>
          <p:cNvPr id="1042" name="Image"/>
          <p:cNvSpPr/>
          <p:nvPr>
            <p:ph type="pic" sz="quarter" idx="34"/>
          </p:nvPr>
        </p:nvSpPr>
        <p:spPr>
          <a:xfrm>
            <a:off x="14476184" y="4349750"/>
            <a:ext cx="1651001" cy="1651000"/>
          </a:xfrm>
          <a:prstGeom prst="rect">
            <a:avLst/>
          </a:prstGeom>
        </p:spPr>
        <p:txBody>
          <a:bodyPr lIns="91439" tIns="45719" rIns="91439" bIns="45719">
            <a:noAutofit/>
          </a:bodyPr>
          <a:lstStyle/>
          <a:p>
            <a:pPr/>
          </a:p>
        </p:txBody>
      </p:sp>
      <p:sp>
        <p:nvSpPr>
          <p:cNvPr id="1043" name="Image"/>
          <p:cNvSpPr/>
          <p:nvPr>
            <p:ph type="pic" sz="quarter" idx="35"/>
          </p:nvPr>
        </p:nvSpPr>
        <p:spPr>
          <a:xfrm>
            <a:off x="16549309" y="4349750"/>
            <a:ext cx="1651001" cy="1651000"/>
          </a:xfrm>
          <a:prstGeom prst="rect">
            <a:avLst/>
          </a:prstGeom>
        </p:spPr>
        <p:txBody>
          <a:bodyPr lIns="91439" tIns="45719" rIns="91439" bIns="45719">
            <a:noAutofit/>
          </a:bodyPr>
          <a:lstStyle/>
          <a:p>
            <a:pPr/>
          </a:p>
        </p:txBody>
      </p:sp>
      <p:sp>
        <p:nvSpPr>
          <p:cNvPr id="1044" name="Image"/>
          <p:cNvSpPr/>
          <p:nvPr>
            <p:ph type="pic" sz="quarter" idx="36"/>
          </p:nvPr>
        </p:nvSpPr>
        <p:spPr>
          <a:xfrm>
            <a:off x="18622432" y="4349750"/>
            <a:ext cx="1651001" cy="1651000"/>
          </a:xfrm>
          <a:prstGeom prst="rect">
            <a:avLst/>
          </a:prstGeom>
        </p:spPr>
        <p:txBody>
          <a:bodyPr lIns="91439" tIns="45719" rIns="91439" bIns="45719">
            <a:noAutofit/>
          </a:bodyPr>
          <a:lstStyle/>
          <a:p>
            <a:pPr/>
          </a:p>
        </p:txBody>
      </p:sp>
      <p:sp>
        <p:nvSpPr>
          <p:cNvPr id="1045" name="Image"/>
          <p:cNvSpPr/>
          <p:nvPr>
            <p:ph type="pic" sz="quarter" idx="37"/>
          </p:nvPr>
        </p:nvSpPr>
        <p:spPr>
          <a:xfrm>
            <a:off x="4110566" y="6413500"/>
            <a:ext cx="1651001" cy="1651000"/>
          </a:xfrm>
          <a:prstGeom prst="rect">
            <a:avLst/>
          </a:prstGeom>
        </p:spPr>
        <p:txBody>
          <a:bodyPr lIns="91439" tIns="45719" rIns="91439" bIns="45719">
            <a:noAutofit/>
          </a:bodyPr>
          <a:lstStyle/>
          <a:p>
            <a:pPr/>
          </a:p>
        </p:txBody>
      </p:sp>
      <p:sp>
        <p:nvSpPr>
          <p:cNvPr id="1046" name="Image"/>
          <p:cNvSpPr/>
          <p:nvPr>
            <p:ph type="pic" sz="quarter" idx="38"/>
          </p:nvPr>
        </p:nvSpPr>
        <p:spPr>
          <a:xfrm>
            <a:off x="6183690" y="6413500"/>
            <a:ext cx="1651001" cy="1651000"/>
          </a:xfrm>
          <a:prstGeom prst="rect">
            <a:avLst/>
          </a:prstGeom>
        </p:spPr>
        <p:txBody>
          <a:bodyPr lIns="91439" tIns="45719" rIns="91439" bIns="45719">
            <a:noAutofit/>
          </a:bodyPr>
          <a:lstStyle/>
          <a:p>
            <a:pPr/>
          </a:p>
        </p:txBody>
      </p:sp>
      <p:sp>
        <p:nvSpPr>
          <p:cNvPr id="1047" name="Image"/>
          <p:cNvSpPr/>
          <p:nvPr>
            <p:ph type="pic" sz="quarter" idx="39"/>
          </p:nvPr>
        </p:nvSpPr>
        <p:spPr>
          <a:xfrm>
            <a:off x="8256813" y="6413500"/>
            <a:ext cx="1651001" cy="1651000"/>
          </a:xfrm>
          <a:prstGeom prst="rect">
            <a:avLst/>
          </a:prstGeom>
        </p:spPr>
        <p:txBody>
          <a:bodyPr lIns="91439" tIns="45719" rIns="91439" bIns="45719">
            <a:noAutofit/>
          </a:bodyPr>
          <a:lstStyle/>
          <a:p>
            <a:pPr/>
          </a:p>
        </p:txBody>
      </p:sp>
      <p:sp>
        <p:nvSpPr>
          <p:cNvPr id="1048" name="Image"/>
          <p:cNvSpPr/>
          <p:nvPr>
            <p:ph type="pic" sz="quarter" idx="40"/>
          </p:nvPr>
        </p:nvSpPr>
        <p:spPr>
          <a:xfrm>
            <a:off x="10329937" y="6413500"/>
            <a:ext cx="1651001" cy="1651000"/>
          </a:xfrm>
          <a:prstGeom prst="rect">
            <a:avLst/>
          </a:prstGeom>
        </p:spPr>
        <p:txBody>
          <a:bodyPr lIns="91439" tIns="45719" rIns="91439" bIns="45719">
            <a:noAutofit/>
          </a:bodyPr>
          <a:lstStyle/>
          <a:p>
            <a:pPr/>
          </a:p>
        </p:txBody>
      </p:sp>
      <p:sp>
        <p:nvSpPr>
          <p:cNvPr id="1049" name="Image"/>
          <p:cNvSpPr/>
          <p:nvPr>
            <p:ph type="pic" sz="quarter" idx="41"/>
          </p:nvPr>
        </p:nvSpPr>
        <p:spPr>
          <a:xfrm>
            <a:off x="12403062" y="6413500"/>
            <a:ext cx="1651001" cy="1651000"/>
          </a:xfrm>
          <a:prstGeom prst="rect">
            <a:avLst/>
          </a:prstGeom>
        </p:spPr>
        <p:txBody>
          <a:bodyPr lIns="91439" tIns="45719" rIns="91439" bIns="45719">
            <a:noAutofit/>
          </a:bodyPr>
          <a:lstStyle/>
          <a:p>
            <a:pPr/>
          </a:p>
        </p:txBody>
      </p:sp>
      <p:sp>
        <p:nvSpPr>
          <p:cNvPr id="1050" name="Image"/>
          <p:cNvSpPr/>
          <p:nvPr>
            <p:ph type="pic" sz="quarter" idx="42"/>
          </p:nvPr>
        </p:nvSpPr>
        <p:spPr>
          <a:xfrm>
            <a:off x="14476184" y="6413500"/>
            <a:ext cx="1651001" cy="1651000"/>
          </a:xfrm>
          <a:prstGeom prst="rect">
            <a:avLst/>
          </a:prstGeom>
        </p:spPr>
        <p:txBody>
          <a:bodyPr lIns="91439" tIns="45719" rIns="91439" bIns="45719">
            <a:noAutofit/>
          </a:bodyPr>
          <a:lstStyle/>
          <a:p>
            <a:pPr/>
          </a:p>
        </p:txBody>
      </p:sp>
      <p:sp>
        <p:nvSpPr>
          <p:cNvPr id="1051" name="Image"/>
          <p:cNvSpPr/>
          <p:nvPr>
            <p:ph type="pic" sz="quarter" idx="43"/>
          </p:nvPr>
        </p:nvSpPr>
        <p:spPr>
          <a:xfrm>
            <a:off x="16549309" y="6413500"/>
            <a:ext cx="1651001" cy="1651000"/>
          </a:xfrm>
          <a:prstGeom prst="rect">
            <a:avLst/>
          </a:prstGeom>
        </p:spPr>
        <p:txBody>
          <a:bodyPr lIns="91439" tIns="45719" rIns="91439" bIns="45719">
            <a:noAutofit/>
          </a:bodyPr>
          <a:lstStyle/>
          <a:p>
            <a:pPr/>
          </a:p>
        </p:txBody>
      </p:sp>
      <p:sp>
        <p:nvSpPr>
          <p:cNvPr id="1052" name="Image"/>
          <p:cNvSpPr/>
          <p:nvPr>
            <p:ph type="pic" sz="quarter" idx="44"/>
          </p:nvPr>
        </p:nvSpPr>
        <p:spPr>
          <a:xfrm>
            <a:off x="18622432" y="6413500"/>
            <a:ext cx="1651001" cy="1651000"/>
          </a:xfrm>
          <a:prstGeom prst="rect">
            <a:avLst/>
          </a:prstGeom>
        </p:spPr>
        <p:txBody>
          <a:bodyPr lIns="91439" tIns="45719" rIns="91439" bIns="45719">
            <a:noAutofit/>
          </a:bodyPr>
          <a:lstStyle/>
          <a:p>
            <a:pPr/>
          </a:p>
        </p:txBody>
      </p:sp>
      <p:sp>
        <p:nvSpPr>
          <p:cNvPr id="1053" name="Image"/>
          <p:cNvSpPr/>
          <p:nvPr>
            <p:ph type="pic" sz="quarter" idx="45"/>
          </p:nvPr>
        </p:nvSpPr>
        <p:spPr>
          <a:xfrm>
            <a:off x="4110566" y="8477250"/>
            <a:ext cx="1651001" cy="1651000"/>
          </a:xfrm>
          <a:prstGeom prst="rect">
            <a:avLst/>
          </a:prstGeom>
        </p:spPr>
        <p:txBody>
          <a:bodyPr lIns="91439" tIns="45719" rIns="91439" bIns="45719">
            <a:noAutofit/>
          </a:bodyPr>
          <a:lstStyle/>
          <a:p>
            <a:pPr/>
          </a:p>
        </p:txBody>
      </p:sp>
      <p:sp>
        <p:nvSpPr>
          <p:cNvPr id="1054" name="Image"/>
          <p:cNvSpPr/>
          <p:nvPr>
            <p:ph type="pic" sz="quarter" idx="46"/>
          </p:nvPr>
        </p:nvSpPr>
        <p:spPr>
          <a:xfrm>
            <a:off x="6183690" y="8477250"/>
            <a:ext cx="1651001" cy="1651000"/>
          </a:xfrm>
          <a:prstGeom prst="rect">
            <a:avLst/>
          </a:prstGeom>
        </p:spPr>
        <p:txBody>
          <a:bodyPr lIns="91439" tIns="45719" rIns="91439" bIns="45719">
            <a:noAutofit/>
          </a:bodyPr>
          <a:lstStyle/>
          <a:p>
            <a:pPr/>
          </a:p>
        </p:txBody>
      </p:sp>
      <p:sp>
        <p:nvSpPr>
          <p:cNvPr id="1055" name="Image"/>
          <p:cNvSpPr/>
          <p:nvPr>
            <p:ph type="pic" sz="quarter" idx="47"/>
          </p:nvPr>
        </p:nvSpPr>
        <p:spPr>
          <a:xfrm>
            <a:off x="8256813" y="8477250"/>
            <a:ext cx="1651001" cy="1651000"/>
          </a:xfrm>
          <a:prstGeom prst="rect">
            <a:avLst/>
          </a:prstGeom>
        </p:spPr>
        <p:txBody>
          <a:bodyPr lIns="91439" tIns="45719" rIns="91439" bIns="45719">
            <a:noAutofit/>
          </a:bodyPr>
          <a:lstStyle/>
          <a:p>
            <a:pPr/>
          </a:p>
        </p:txBody>
      </p:sp>
      <p:sp>
        <p:nvSpPr>
          <p:cNvPr id="1056" name="Image"/>
          <p:cNvSpPr/>
          <p:nvPr>
            <p:ph type="pic" sz="quarter" idx="48"/>
          </p:nvPr>
        </p:nvSpPr>
        <p:spPr>
          <a:xfrm>
            <a:off x="10329937" y="8477250"/>
            <a:ext cx="1651001" cy="1651000"/>
          </a:xfrm>
          <a:prstGeom prst="rect">
            <a:avLst/>
          </a:prstGeom>
        </p:spPr>
        <p:txBody>
          <a:bodyPr lIns="91439" tIns="45719" rIns="91439" bIns="45719">
            <a:noAutofit/>
          </a:bodyPr>
          <a:lstStyle/>
          <a:p>
            <a:pPr/>
          </a:p>
        </p:txBody>
      </p:sp>
      <p:sp>
        <p:nvSpPr>
          <p:cNvPr id="1057" name="Image"/>
          <p:cNvSpPr/>
          <p:nvPr>
            <p:ph type="pic" sz="quarter" idx="49"/>
          </p:nvPr>
        </p:nvSpPr>
        <p:spPr>
          <a:xfrm>
            <a:off x="12403062" y="8477250"/>
            <a:ext cx="1651001" cy="1651000"/>
          </a:xfrm>
          <a:prstGeom prst="rect">
            <a:avLst/>
          </a:prstGeom>
        </p:spPr>
        <p:txBody>
          <a:bodyPr lIns="91439" tIns="45719" rIns="91439" bIns="45719">
            <a:noAutofit/>
          </a:bodyPr>
          <a:lstStyle/>
          <a:p>
            <a:pPr/>
          </a:p>
        </p:txBody>
      </p:sp>
      <p:sp>
        <p:nvSpPr>
          <p:cNvPr id="1058" name="Image"/>
          <p:cNvSpPr/>
          <p:nvPr>
            <p:ph type="pic" sz="quarter" idx="50"/>
          </p:nvPr>
        </p:nvSpPr>
        <p:spPr>
          <a:xfrm>
            <a:off x="14476184" y="8477250"/>
            <a:ext cx="1651001" cy="1651000"/>
          </a:xfrm>
          <a:prstGeom prst="rect">
            <a:avLst/>
          </a:prstGeom>
        </p:spPr>
        <p:txBody>
          <a:bodyPr lIns="91439" tIns="45719" rIns="91439" bIns="45719">
            <a:noAutofit/>
          </a:bodyPr>
          <a:lstStyle/>
          <a:p>
            <a:pPr/>
          </a:p>
        </p:txBody>
      </p:sp>
      <p:sp>
        <p:nvSpPr>
          <p:cNvPr id="1059" name="Image"/>
          <p:cNvSpPr/>
          <p:nvPr>
            <p:ph type="pic" sz="quarter" idx="51"/>
          </p:nvPr>
        </p:nvSpPr>
        <p:spPr>
          <a:xfrm>
            <a:off x="16549309" y="8477250"/>
            <a:ext cx="1651001" cy="1651000"/>
          </a:xfrm>
          <a:prstGeom prst="rect">
            <a:avLst/>
          </a:prstGeom>
        </p:spPr>
        <p:txBody>
          <a:bodyPr lIns="91439" tIns="45719" rIns="91439" bIns="45719">
            <a:noAutofit/>
          </a:bodyPr>
          <a:lstStyle/>
          <a:p>
            <a:pPr/>
          </a:p>
        </p:txBody>
      </p:sp>
      <p:sp>
        <p:nvSpPr>
          <p:cNvPr id="1060" name="Image"/>
          <p:cNvSpPr/>
          <p:nvPr>
            <p:ph type="pic" sz="quarter" idx="52"/>
          </p:nvPr>
        </p:nvSpPr>
        <p:spPr>
          <a:xfrm>
            <a:off x="18622432" y="8477250"/>
            <a:ext cx="1651001" cy="1651000"/>
          </a:xfrm>
          <a:prstGeom prst="rect">
            <a:avLst/>
          </a:prstGeom>
        </p:spPr>
        <p:txBody>
          <a:bodyPr lIns="91439" tIns="45719" rIns="91439" bIns="45719">
            <a:noAutofit/>
          </a:bodyPr>
          <a:lstStyle/>
          <a:p>
            <a:pPr/>
          </a:p>
        </p:txBody>
      </p:sp>
      <p:sp>
        <p:nvSpPr>
          <p:cNvPr id="1061" name="Image"/>
          <p:cNvSpPr/>
          <p:nvPr>
            <p:ph type="pic" sz="quarter" idx="53"/>
          </p:nvPr>
        </p:nvSpPr>
        <p:spPr>
          <a:xfrm>
            <a:off x="4110566" y="10541000"/>
            <a:ext cx="1651001" cy="1651000"/>
          </a:xfrm>
          <a:prstGeom prst="rect">
            <a:avLst/>
          </a:prstGeom>
        </p:spPr>
        <p:txBody>
          <a:bodyPr lIns="91439" tIns="45719" rIns="91439" bIns="45719">
            <a:noAutofit/>
          </a:bodyPr>
          <a:lstStyle/>
          <a:p>
            <a:pPr/>
          </a:p>
        </p:txBody>
      </p:sp>
      <p:sp>
        <p:nvSpPr>
          <p:cNvPr id="1062" name="Image"/>
          <p:cNvSpPr/>
          <p:nvPr>
            <p:ph type="pic" sz="quarter" idx="54"/>
          </p:nvPr>
        </p:nvSpPr>
        <p:spPr>
          <a:xfrm>
            <a:off x="6183690" y="10541000"/>
            <a:ext cx="1651001" cy="1651000"/>
          </a:xfrm>
          <a:prstGeom prst="rect">
            <a:avLst/>
          </a:prstGeom>
        </p:spPr>
        <p:txBody>
          <a:bodyPr lIns="91439" tIns="45719" rIns="91439" bIns="45719">
            <a:noAutofit/>
          </a:bodyPr>
          <a:lstStyle/>
          <a:p>
            <a:pPr/>
          </a:p>
        </p:txBody>
      </p:sp>
      <p:sp>
        <p:nvSpPr>
          <p:cNvPr id="1063" name="Image"/>
          <p:cNvSpPr/>
          <p:nvPr>
            <p:ph type="pic" sz="quarter" idx="55"/>
          </p:nvPr>
        </p:nvSpPr>
        <p:spPr>
          <a:xfrm>
            <a:off x="8256813" y="10541000"/>
            <a:ext cx="1651001" cy="1651000"/>
          </a:xfrm>
          <a:prstGeom prst="rect">
            <a:avLst/>
          </a:prstGeom>
        </p:spPr>
        <p:txBody>
          <a:bodyPr lIns="91439" tIns="45719" rIns="91439" bIns="45719">
            <a:noAutofit/>
          </a:bodyPr>
          <a:lstStyle/>
          <a:p>
            <a:pPr/>
          </a:p>
        </p:txBody>
      </p:sp>
      <p:sp>
        <p:nvSpPr>
          <p:cNvPr id="1064" name="Image"/>
          <p:cNvSpPr/>
          <p:nvPr>
            <p:ph type="pic" sz="quarter" idx="56"/>
          </p:nvPr>
        </p:nvSpPr>
        <p:spPr>
          <a:xfrm>
            <a:off x="10329937" y="10541000"/>
            <a:ext cx="1651001" cy="1651000"/>
          </a:xfrm>
          <a:prstGeom prst="rect">
            <a:avLst/>
          </a:prstGeom>
        </p:spPr>
        <p:txBody>
          <a:bodyPr lIns="91439" tIns="45719" rIns="91439" bIns="45719">
            <a:noAutofit/>
          </a:bodyPr>
          <a:lstStyle/>
          <a:p>
            <a:pPr/>
          </a:p>
        </p:txBody>
      </p:sp>
      <p:sp>
        <p:nvSpPr>
          <p:cNvPr id="1065" name="Image"/>
          <p:cNvSpPr/>
          <p:nvPr>
            <p:ph type="pic" sz="quarter" idx="57"/>
          </p:nvPr>
        </p:nvSpPr>
        <p:spPr>
          <a:xfrm>
            <a:off x="12403062" y="10541000"/>
            <a:ext cx="1651001" cy="1651000"/>
          </a:xfrm>
          <a:prstGeom prst="rect">
            <a:avLst/>
          </a:prstGeom>
        </p:spPr>
        <p:txBody>
          <a:bodyPr lIns="91439" tIns="45719" rIns="91439" bIns="45719">
            <a:noAutofit/>
          </a:bodyPr>
          <a:lstStyle/>
          <a:p>
            <a:pPr/>
          </a:p>
        </p:txBody>
      </p:sp>
      <p:sp>
        <p:nvSpPr>
          <p:cNvPr id="1066" name="Image"/>
          <p:cNvSpPr/>
          <p:nvPr>
            <p:ph type="pic" sz="quarter" idx="58"/>
          </p:nvPr>
        </p:nvSpPr>
        <p:spPr>
          <a:xfrm>
            <a:off x="14476184" y="10541000"/>
            <a:ext cx="1651001" cy="1651000"/>
          </a:xfrm>
          <a:prstGeom prst="rect">
            <a:avLst/>
          </a:prstGeom>
        </p:spPr>
        <p:txBody>
          <a:bodyPr lIns="91439" tIns="45719" rIns="91439" bIns="45719">
            <a:noAutofit/>
          </a:bodyPr>
          <a:lstStyle/>
          <a:p>
            <a:pPr/>
          </a:p>
        </p:txBody>
      </p:sp>
      <p:sp>
        <p:nvSpPr>
          <p:cNvPr id="1067" name="Image"/>
          <p:cNvSpPr/>
          <p:nvPr>
            <p:ph type="pic" sz="quarter" idx="59"/>
          </p:nvPr>
        </p:nvSpPr>
        <p:spPr>
          <a:xfrm>
            <a:off x="16549309" y="10541000"/>
            <a:ext cx="1651001" cy="1651000"/>
          </a:xfrm>
          <a:prstGeom prst="rect">
            <a:avLst/>
          </a:prstGeom>
        </p:spPr>
        <p:txBody>
          <a:bodyPr lIns="91439" tIns="45719" rIns="91439" bIns="45719">
            <a:noAutofit/>
          </a:bodyPr>
          <a:lstStyle/>
          <a:p>
            <a:pPr/>
          </a:p>
        </p:txBody>
      </p:sp>
      <p:sp>
        <p:nvSpPr>
          <p:cNvPr id="1068" name="Image"/>
          <p:cNvSpPr/>
          <p:nvPr>
            <p:ph type="pic" sz="quarter" idx="60"/>
          </p:nvPr>
        </p:nvSpPr>
        <p:spPr>
          <a:xfrm>
            <a:off x="18622432" y="10541000"/>
            <a:ext cx="1651001" cy="1651000"/>
          </a:xfrm>
          <a:prstGeom prst="rect">
            <a:avLst/>
          </a:prstGeom>
        </p:spPr>
        <p:txBody>
          <a:bodyPr lIns="91439" tIns="45719" rIns="91439" bIns="45719">
            <a:noAutofit/>
          </a:bodyPr>
          <a:lstStyle/>
          <a:p>
            <a:pPr/>
          </a:p>
        </p:txBody>
      </p:sp>
      <p:sp>
        <p:nvSpPr>
          <p:cNvPr id="106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3">
    <p:bg>
      <p:bgPr>
        <a:solidFill>
          <a:srgbClr val="030C14"/>
        </a:solidFill>
      </p:bgPr>
    </p:bg>
    <p:spTree>
      <p:nvGrpSpPr>
        <p:cNvPr id="1" name=""/>
        <p:cNvGrpSpPr/>
        <p:nvPr/>
      </p:nvGrpSpPr>
      <p:grpSpPr>
        <a:xfrm>
          <a:off x="0" y="0"/>
          <a:ext cx="0" cy="0"/>
          <a:chOff x="0" y="0"/>
          <a:chExt cx="0" cy="0"/>
        </a:xfrm>
      </p:grpSpPr>
      <p:sp>
        <p:nvSpPr>
          <p:cNvPr id="1076"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1077" name="Image"/>
          <p:cNvSpPr/>
          <p:nvPr>
            <p:ph type="pic" sz="quarter" idx="21"/>
          </p:nvPr>
        </p:nvSpPr>
        <p:spPr>
          <a:xfrm>
            <a:off x="5099324" y="4445713"/>
            <a:ext cx="3102022" cy="6540501"/>
          </a:xfrm>
          <a:prstGeom prst="rect">
            <a:avLst/>
          </a:prstGeom>
        </p:spPr>
        <p:txBody>
          <a:bodyPr lIns="91439" tIns="45719" rIns="91439" bIns="45719">
            <a:noAutofit/>
          </a:bodyPr>
          <a:lstStyle/>
          <a:p>
            <a:pPr/>
          </a:p>
        </p:txBody>
      </p:sp>
      <p:sp>
        <p:nvSpPr>
          <p:cNvPr id="1078" name="Image"/>
          <p:cNvSpPr/>
          <p:nvPr>
            <p:ph type="pic" sz="quarter" idx="22"/>
          </p:nvPr>
        </p:nvSpPr>
        <p:spPr>
          <a:xfrm>
            <a:off x="1429964" y="4445240"/>
            <a:ext cx="3175001" cy="6540974"/>
          </a:xfrm>
          <a:prstGeom prst="rect">
            <a:avLst/>
          </a:prstGeom>
        </p:spPr>
        <p:txBody>
          <a:bodyPr lIns="91439" tIns="45719" rIns="91439" bIns="45719">
            <a:noAutofit/>
          </a:bodyPr>
          <a:lstStyle/>
          <a:p>
            <a:pPr/>
          </a:p>
        </p:txBody>
      </p:sp>
      <p:sp>
        <p:nvSpPr>
          <p:cNvPr id="1079" name="Image"/>
          <p:cNvSpPr/>
          <p:nvPr>
            <p:ph type="pic" sz="half" idx="23"/>
          </p:nvPr>
        </p:nvSpPr>
        <p:spPr>
          <a:xfrm>
            <a:off x="8695705" y="2729786"/>
            <a:ext cx="14258331" cy="8256428"/>
          </a:xfrm>
          <a:prstGeom prst="rect">
            <a:avLst/>
          </a:prstGeom>
        </p:spPr>
        <p:txBody>
          <a:bodyPr lIns="91439" tIns="45719" rIns="91439" bIns="45719">
            <a:noAutofit/>
          </a:bodyPr>
          <a:lstStyle/>
          <a:p>
            <a:pPr/>
          </a:p>
        </p:txBody>
      </p:sp>
      <p:sp>
        <p:nvSpPr>
          <p:cNvPr id="108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30C14"/>
        </a:solidFill>
      </p:bgPr>
    </p:bg>
    <p:spTree>
      <p:nvGrpSpPr>
        <p:cNvPr id="1" name=""/>
        <p:cNvGrpSpPr/>
        <p:nvPr/>
      </p:nvGrpSpPr>
      <p:grpSpPr>
        <a:xfrm>
          <a:off x="0" y="0"/>
          <a:ext cx="0" cy="0"/>
          <a:chOff x="0" y="0"/>
          <a:chExt cx="0" cy="0"/>
        </a:xfrm>
      </p:grpSpPr>
      <p:sp>
        <p:nvSpPr>
          <p:cNvPr id="10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ference 1">
    <p:bg>
      <p:bgPr>
        <a:solidFill>
          <a:srgbClr val="030C14"/>
        </a:solidFill>
      </p:bgPr>
    </p:bg>
    <p:spTree>
      <p:nvGrpSpPr>
        <p:cNvPr id="1" name=""/>
        <p:cNvGrpSpPr/>
        <p:nvPr/>
      </p:nvGrpSpPr>
      <p:grpSpPr>
        <a:xfrm>
          <a:off x="0" y="0"/>
          <a:ext cx="0" cy="0"/>
          <a:chOff x="0" y="0"/>
          <a:chExt cx="0" cy="0"/>
        </a:xfrm>
      </p:grpSpPr>
      <p:sp>
        <p:nvSpPr>
          <p:cNvPr id="1094" name="Reference"/>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Reference</a:t>
            </a:r>
          </a:p>
        </p:txBody>
      </p:sp>
      <p:sp>
        <p:nvSpPr>
          <p:cNvPr id="1095" name="Add Title 40pt"/>
          <p:cNvSpPr txBox="1"/>
          <p:nvPr>
            <p:ph type="body" sz="quarter" idx="22"/>
          </p:nvPr>
        </p:nvSpPr>
        <p:spPr>
          <a:xfrm>
            <a:off x="2319834" y="4191055"/>
            <a:ext cx="19744332"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96" name="Add your Text here / Arial, normal, 35pt. Add your Text here / Arial, normal, 35pt."/>
          <p:cNvSpPr txBox="1"/>
          <p:nvPr>
            <p:ph type="body" sz="quarter" idx="23"/>
          </p:nvPr>
        </p:nvSpPr>
        <p:spPr>
          <a:xfrm>
            <a:off x="2273300" y="4909050"/>
            <a:ext cx="19837400"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97" name="Add Title 40pt"/>
          <p:cNvSpPr txBox="1"/>
          <p:nvPr>
            <p:ph type="body" sz="quarter" idx="24"/>
          </p:nvPr>
        </p:nvSpPr>
        <p:spPr>
          <a:xfrm>
            <a:off x="2319834" y="6383390"/>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98" name="Add your Text here / Arial, normal, 35pt. Add your Text here / Arial, normal, 35pt."/>
          <p:cNvSpPr txBox="1"/>
          <p:nvPr>
            <p:ph type="body" sz="quarter" idx="25"/>
          </p:nvPr>
        </p:nvSpPr>
        <p:spPr>
          <a:xfrm>
            <a:off x="2273300" y="7101386"/>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99" name="Add Title 40pt"/>
          <p:cNvSpPr txBox="1"/>
          <p:nvPr>
            <p:ph type="body" sz="quarter" idx="26"/>
          </p:nvPr>
        </p:nvSpPr>
        <p:spPr>
          <a:xfrm>
            <a:off x="2319834" y="8575726"/>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00" name="Add your Text here / Arial, normal, 35pt. Add your Text here / Arial, normal, 35pt."/>
          <p:cNvSpPr txBox="1"/>
          <p:nvPr>
            <p:ph type="body" sz="quarter" idx="27"/>
          </p:nvPr>
        </p:nvSpPr>
        <p:spPr>
          <a:xfrm>
            <a:off x="2273300" y="9293722"/>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01" name="Add Title 40pt"/>
          <p:cNvSpPr txBox="1"/>
          <p:nvPr>
            <p:ph type="body" sz="quarter" idx="28"/>
          </p:nvPr>
        </p:nvSpPr>
        <p:spPr>
          <a:xfrm>
            <a:off x="2319834" y="10768062"/>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02" name="Add your Text here / Arial, normal, 35pt. Add your Text here / Arial, normal, 35pt."/>
          <p:cNvSpPr txBox="1"/>
          <p:nvPr>
            <p:ph type="body" sz="quarter" idx="29"/>
          </p:nvPr>
        </p:nvSpPr>
        <p:spPr>
          <a:xfrm>
            <a:off x="2319834" y="11486058"/>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0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ference 2">
    <p:bg>
      <p:bgPr>
        <a:solidFill>
          <a:srgbClr val="030C14"/>
        </a:solidFill>
      </p:bgPr>
    </p:bg>
    <p:spTree>
      <p:nvGrpSpPr>
        <p:cNvPr id="1" name=""/>
        <p:cNvGrpSpPr/>
        <p:nvPr/>
      </p:nvGrpSpPr>
      <p:grpSpPr>
        <a:xfrm>
          <a:off x="0" y="0"/>
          <a:ext cx="0" cy="0"/>
          <a:chOff x="0" y="0"/>
          <a:chExt cx="0" cy="0"/>
        </a:xfrm>
      </p:grpSpPr>
      <p:sp>
        <p:nvSpPr>
          <p:cNvPr id="1110" name="Reference"/>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Reference</a:t>
            </a:r>
          </a:p>
        </p:txBody>
      </p:sp>
      <p:sp>
        <p:nvSpPr>
          <p:cNvPr id="1111" name="Add Title 40pt"/>
          <p:cNvSpPr txBox="1"/>
          <p:nvPr>
            <p:ph type="body" sz="quarter" idx="22"/>
          </p:nvPr>
        </p:nvSpPr>
        <p:spPr>
          <a:xfrm>
            <a:off x="2319834" y="4191055"/>
            <a:ext cx="9910861"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12" name="Add your Text here / Arial, normal, 35pt. Add your Text here / Arial, normal, 35pt."/>
          <p:cNvSpPr txBox="1"/>
          <p:nvPr>
            <p:ph type="body" sz="quarter" idx="23"/>
          </p:nvPr>
        </p:nvSpPr>
        <p:spPr>
          <a:xfrm>
            <a:off x="2273300" y="4909050"/>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13" name="Add Title 40pt"/>
          <p:cNvSpPr txBox="1"/>
          <p:nvPr>
            <p:ph type="body" sz="quarter" idx="24"/>
          </p:nvPr>
        </p:nvSpPr>
        <p:spPr>
          <a:xfrm>
            <a:off x="2319834" y="6383390"/>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14" name="Add your Text here / Arial, normal, 35pt. Add your Text here / Arial, normal, 35pt."/>
          <p:cNvSpPr txBox="1"/>
          <p:nvPr>
            <p:ph type="body" sz="quarter" idx="25"/>
          </p:nvPr>
        </p:nvSpPr>
        <p:spPr>
          <a:xfrm>
            <a:off x="2273300" y="7101386"/>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15" name="Add Title 40pt"/>
          <p:cNvSpPr txBox="1"/>
          <p:nvPr>
            <p:ph type="body" sz="quarter" idx="26"/>
          </p:nvPr>
        </p:nvSpPr>
        <p:spPr>
          <a:xfrm>
            <a:off x="2319834" y="8575726"/>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16" name="Add your Text here / Arial, normal, 35pt. Add your Text here / Arial, normal, 35pt."/>
          <p:cNvSpPr txBox="1"/>
          <p:nvPr>
            <p:ph type="body" sz="quarter" idx="27"/>
          </p:nvPr>
        </p:nvSpPr>
        <p:spPr>
          <a:xfrm>
            <a:off x="2273300" y="9293722"/>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17" name="Add Title 40pt"/>
          <p:cNvSpPr txBox="1"/>
          <p:nvPr>
            <p:ph type="body" sz="quarter" idx="28"/>
          </p:nvPr>
        </p:nvSpPr>
        <p:spPr>
          <a:xfrm>
            <a:off x="2319834" y="10768062"/>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18" name="Add your Text here / Arial, normal, 35pt. Add your Text here / Arial, normal, 35pt."/>
          <p:cNvSpPr txBox="1"/>
          <p:nvPr>
            <p:ph type="body" sz="quarter" idx="29"/>
          </p:nvPr>
        </p:nvSpPr>
        <p:spPr>
          <a:xfrm>
            <a:off x="2273300" y="11486058"/>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19" name="Add Title 40pt"/>
          <p:cNvSpPr txBox="1"/>
          <p:nvPr>
            <p:ph type="body" sz="quarter" idx="30"/>
          </p:nvPr>
        </p:nvSpPr>
        <p:spPr>
          <a:xfrm>
            <a:off x="13320574" y="4191055"/>
            <a:ext cx="9910861"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20" name="Add your Text here / Arial, normal, 35pt. Add your Text here / Arial, normal, 35pt."/>
          <p:cNvSpPr txBox="1"/>
          <p:nvPr>
            <p:ph type="body" sz="quarter" idx="31"/>
          </p:nvPr>
        </p:nvSpPr>
        <p:spPr>
          <a:xfrm>
            <a:off x="13274039" y="4909050"/>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21" name="Add Title 40pt"/>
          <p:cNvSpPr txBox="1"/>
          <p:nvPr>
            <p:ph type="body" sz="quarter" idx="32"/>
          </p:nvPr>
        </p:nvSpPr>
        <p:spPr>
          <a:xfrm>
            <a:off x="13320574" y="6383390"/>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22" name="Add your Text here / Arial, normal, 35pt. Add your Text here / Arial, normal, 35pt."/>
          <p:cNvSpPr txBox="1"/>
          <p:nvPr>
            <p:ph type="body" sz="quarter" idx="33"/>
          </p:nvPr>
        </p:nvSpPr>
        <p:spPr>
          <a:xfrm>
            <a:off x="13274039" y="7101386"/>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23" name="Add Title 40pt"/>
          <p:cNvSpPr txBox="1"/>
          <p:nvPr>
            <p:ph type="body" sz="quarter" idx="34"/>
          </p:nvPr>
        </p:nvSpPr>
        <p:spPr>
          <a:xfrm>
            <a:off x="13320574" y="8575726"/>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24" name="Add your Text here / Arial, normal, 35pt. Add your Text here / Arial, normal, 35pt."/>
          <p:cNvSpPr txBox="1"/>
          <p:nvPr>
            <p:ph type="body" sz="quarter" idx="35"/>
          </p:nvPr>
        </p:nvSpPr>
        <p:spPr>
          <a:xfrm>
            <a:off x="13274039" y="9293722"/>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25" name="Add Title 40pt"/>
          <p:cNvSpPr txBox="1"/>
          <p:nvPr>
            <p:ph type="body" sz="quarter" idx="36"/>
          </p:nvPr>
        </p:nvSpPr>
        <p:spPr>
          <a:xfrm>
            <a:off x="13320574" y="10768062"/>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126" name="Add your Text here / Arial, normal, 35pt. Add your Text here / Arial, normal, 35pt."/>
          <p:cNvSpPr txBox="1"/>
          <p:nvPr>
            <p:ph type="body" sz="quarter" idx="37"/>
          </p:nvPr>
        </p:nvSpPr>
        <p:spPr>
          <a:xfrm>
            <a:off x="13274039" y="11486058"/>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12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030C14"/>
        </a:solidFill>
      </p:bgPr>
    </p:bg>
    <p:spTree>
      <p:nvGrpSpPr>
        <p:cNvPr id="1" name=""/>
        <p:cNvGrpSpPr/>
        <p:nvPr/>
      </p:nvGrpSpPr>
      <p:grpSpPr>
        <a:xfrm>
          <a:off x="0" y="0"/>
          <a:ext cx="0" cy="0"/>
          <a:chOff x="0" y="0"/>
          <a:chExt cx="0" cy="0"/>
        </a:xfrm>
      </p:grpSpPr>
      <p:sp>
        <p:nvSpPr>
          <p:cNvPr id="1134" name="Thank you"/>
          <p:cNvSpPr txBox="1"/>
          <p:nvPr>
            <p:ph type="body" sz="quarter" idx="21"/>
          </p:nvPr>
        </p:nvSpPr>
        <p:spPr>
          <a:xfrm>
            <a:off x="1405334" y="5848114"/>
            <a:ext cx="21573332" cy="952972"/>
          </a:xfrm>
          <a:prstGeom prst="rect">
            <a:avLst/>
          </a:prstGeom>
        </p:spPr>
        <p:txBody>
          <a:bodyPr anchor="ctr">
            <a:spAutoFit/>
          </a:bodyPr>
          <a:lstStyle>
            <a:lvl1pPr>
              <a:spcBef>
                <a:spcPts val="0"/>
              </a:spcBef>
              <a:defRPr>
                <a:latin typeface="+mn-lt"/>
                <a:ea typeface="+mn-ea"/>
                <a:cs typeface="+mn-cs"/>
                <a:sym typeface="Arial"/>
              </a:defRPr>
            </a:lvl1pPr>
          </a:lstStyle>
          <a:p>
            <a:pPr/>
            <a:r>
              <a:t>Thank you</a:t>
            </a:r>
          </a:p>
        </p:txBody>
      </p:sp>
      <p:sp>
        <p:nvSpPr>
          <p:cNvPr id="113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2">
    <p:spTree>
      <p:nvGrpSpPr>
        <p:cNvPr id="1" name=""/>
        <p:cNvGrpSpPr/>
        <p:nvPr/>
      </p:nvGrpSpPr>
      <p:grpSpPr>
        <a:xfrm>
          <a:off x="0" y="0"/>
          <a:ext cx="0" cy="0"/>
          <a:chOff x="0" y="0"/>
          <a:chExt cx="0" cy="0"/>
        </a:xfrm>
      </p:grpSpPr>
      <p:sp>
        <p:nvSpPr>
          <p:cNvPr id="1142" name="Title Text"/>
          <p:cNvSpPr txBox="1"/>
          <p:nvPr>
            <p:ph type="title"/>
          </p:nvPr>
        </p:nvSpPr>
        <p:spPr>
          <a:prstGeom prst="rect">
            <a:avLst/>
          </a:prstGeom>
        </p:spPr>
        <p:txBody>
          <a:bodyPr/>
          <a:lstStyle/>
          <a:p>
            <a:pPr/>
            <a:r>
              <a:t>Title Text</a:t>
            </a:r>
          </a:p>
        </p:txBody>
      </p:sp>
      <p:sp>
        <p:nvSpPr>
          <p:cNvPr id="1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p:bg>
      <p:bgPr>
        <a:solidFill>
          <a:srgbClr val="030C14"/>
        </a:solidFill>
      </p:bgPr>
    </p:bg>
    <p:spTree>
      <p:nvGrpSpPr>
        <p:cNvPr id="1" name=""/>
        <p:cNvGrpSpPr/>
        <p:nvPr/>
      </p:nvGrpSpPr>
      <p:grpSpPr>
        <a:xfrm>
          <a:off x="0" y="0"/>
          <a:ext cx="0" cy="0"/>
          <a:chOff x="0" y="0"/>
          <a:chExt cx="0" cy="0"/>
        </a:xfrm>
      </p:grpSpPr>
      <p:sp>
        <p:nvSpPr>
          <p:cNvPr id="1150" name="Tech Direction"/>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Tech Direction</a:t>
            </a:r>
          </a:p>
        </p:txBody>
      </p:sp>
      <p:graphicFrame>
        <p:nvGraphicFramePr>
          <p:cNvPr id="1151" name="表 5"/>
          <p:cNvGraphicFramePr/>
          <p:nvPr/>
        </p:nvGraphicFramePr>
        <p:xfrm>
          <a:off x="402657" y="4159296"/>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29292"/>
                <a:gridCol w="9388925"/>
                <a:gridCol w="10660466"/>
              </a:tblGrid>
              <a:tr h="1569981">
                <a:tc>
                  <a:txBody>
                    <a:bodyPr/>
                    <a:lstStyle/>
                    <a:p>
                      <a:pPr defTabSz="1828800">
                        <a:lnSpc>
                          <a:spcPct val="90000"/>
                        </a:lnSpc>
                        <a:spcBef>
                          <a:spcPts val="2000"/>
                        </a:spcBef>
                        <a:defRPr sz="3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Pros</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Cons</a:t>
                      </a:r>
                    </a:p>
                  </a:txBody>
                  <a:tcPr marL="0" marR="0" marT="0" marB="0" anchor="ctr" anchorCtr="0" horzOverflow="overflow">
                    <a:lnT w="3175">
                      <a:miter lim="400000"/>
                    </a:lnT>
                    <a:solidFill>
                      <a:srgbClr val="545770"/>
                    </a:solidFill>
                  </a:tcPr>
                </a:tc>
              </a:tr>
              <a:tr h="3810853">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Follow Rancher</a:t>
                      </a:r>
                    </a:p>
                  </a:txBody>
                  <a:tcPr marL="0" marR="0" marT="0" marB="0" anchor="ctr" anchorCtr="0" horzOverflow="overflow">
                    <a:lnL w="3175">
                      <a:miter lim="400000"/>
                    </a:lnL>
                    <a:solidFill>
                      <a:srgbClr val="7A7C96"/>
                    </a:solidFill>
                  </a:tcPr>
                </a:tc>
                <a:tc>
                  <a:txBody>
                    <a:bodyPr/>
                    <a:lstStyle/>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Get best practice and new features from upstream community</a:t>
                      </a:r>
                    </a:p>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Ensure good quality of code base</a:t>
                      </a:r>
                    </a:p>
                  </a:txBody>
                  <a:tcPr marL="0" marR="0" marT="0" marB="0" anchor="ctr" anchorCtr="0" horzOverflow="overflow">
                    <a:solidFill>
                      <a:srgbClr val="27282F"/>
                    </a:solidFill>
                  </a:tcPr>
                </a:tc>
                <a:tc>
                  <a:txBody>
                    <a:bodyPr/>
                    <a:lstStyle/>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Bugs of Rancher in our platform cannot be fixed by upstream in real time</a:t>
                      </a:r>
                    </a:p>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Some features are only for VKS, not general. It’s hard to be supported by community</a:t>
                      </a:r>
                    </a:p>
                  </a:txBody>
                  <a:tcPr marL="0" marR="0" marT="0" marB="0" anchor="ctr" anchorCtr="0" horzOverflow="overflow">
                    <a:solidFill>
                      <a:srgbClr val="27282F"/>
                    </a:solidFill>
                  </a:tcPr>
                </a:tc>
              </a:tr>
              <a:tr h="3538234">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Develop From Scaffold</a:t>
                      </a:r>
                    </a:p>
                  </a:txBody>
                  <a:tcPr marL="0" marR="0" marT="0" marB="0" anchor="ctr" anchorCtr="0" horzOverflow="overflow">
                    <a:lnL w="3175">
                      <a:miter lim="400000"/>
                    </a:lnL>
                    <a:solidFill>
                      <a:srgbClr val="7A7C96"/>
                    </a:solidFill>
                  </a:tcPr>
                </a:tc>
                <a:tc>
                  <a:txBody>
                    <a:bodyPr/>
                    <a:lstStyle/>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Everything is under the control (development / release / bug fix)</a:t>
                      </a:r>
                    </a:p>
                  </a:txBody>
                  <a:tcPr marL="0" marR="0" marT="0" marB="0" anchor="ctr" anchorCtr="0" horzOverflow="overflow">
                    <a:solidFill>
                      <a:srgbClr val="27282F"/>
                    </a:solidFill>
                  </a:tcPr>
                </a:tc>
                <a:tc>
                  <a:txBody>
                    <a:bodyPr/>
                    <a:lstStyle/>
                    <a:p>
                      <a:pPr marL="395111" indent="-395111" algn="l" defTabSz="719999">
                        <a:lnSpc>
                          <a:spcPct val="110000"/>
                        </a:lnSpc>
                        <a:buClr>
                          <a:srgbClr val="0C70E8"/>
                        </a:buClr>
                        <a:buSzPct val="100000"/>
                        <a:buChar char="-"/>
                        <a:defRPr sz="3500">
                          <a:solidFill>
                            <a:srgbClr val="FFFFFF"/>
                          </a:solidFill>
                          <a:latin typeface="+mn-lt"/>
                          <a:ea typeface="+mn-ea"/>
                          <a:cs typeface="+mn-cs"/>
                          <a:sym typeface="Arial"/>
                        </a:defRPr>
                      </a:pPr>
                      <a:r>
                        <a:t>Much engineer / time resource are needed</a:t>
                      </a:r>
                    </a:p>
                  </a:txBody>
                  <a:tcPr marL="0" marR="0" marT="0" marB="0" anchor="ctr" anchorCtr="0" horzOverflow="overflow">
                    <a:solidFill>
                      <a:srgbClr val="27282F"/>
                    </a:solidFill>
                  </a:tcPr>
                </a:tc>
              </a:tr>
            </a:tbl>
          </a:graphicData>
        </a:graphic>
      </p:graphicFrame>
      <p:sp>
        <p:nvSpPr>
          <p:cNvPr id="115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copy">
    <p:bg>
      <p:bgPr>
        <a:solidFill>
          <a:srgbClr val="030C14"/>
        </a:solidFill>
      </p:bgPr>
    </p:bg>
    <p:spTree>
      <p:nvGrpSpPr>
        <p:cNvPr id="1" name=""/>
        <p:cNvGrpSpPr/>
        <p:nvPr/>
      </p:nvGrpSpPr>
      <p:grpSpPr>
        <a:xfrm>
          <a:off x="0" y="0"/>
          <a:ext cx="0" cy="0"/>
          <a:chOff x="0" y="0"/>
          <a:chExt cx="0" cy="0"/>
        </a:xfrm>
      </p:grpSpPr>
      <p:sp>
        <p:nvSpPr>
          <p:cNvPr id="1159" name="Rancher v.s. Kubeadm"/>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Rancher v.s. Kubeadm</a:t>
            </a:r>
          </a:p>
        </p:txBody>
      </p:sp>
      <p:graphicFrame>
        <p:nvGraphicFramePr>
          <p:cNvPr id="1160" name="表 5"/>
          <p:cNvGraphicFramePr/>
          <p:nvPr/>
        </p:nvGraphicFramePr>
        <p:xfrm>
          <a:off x="277323" y="4734350"/>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29292"/>
                <a:gridCol w="2864947"/>
                <a:gridCol w="2801601"/>
                <a:gridCol w="2570781"/>
                <a:gridCol w="2630613"/>
                <a:gridCol w="2349857"/>
                <a:gridCol w="3265737"/>
                <a:gridCol w="3816522"/>
              </a:tblGrid>
              <a:tr h="1253066">
                <a:tc>
                  <a:txBody>
                    <a:bodyPr/>
                    <a:lstStyle/>
                    <a:p>
                      <a:pPr defTabSz="1828800">
                        <a:lnSpc>
                          <a:spcPct val="90000"/>
                        </a:lnSpc>
                        <a:spcBef>
                          <a:spcPts val="2000"/>
                        </a:spcBef>
                        <a:defRPr sz="3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Cluster Health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Version Skew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Compatibility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Rollback(manual/auto)</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Separate Upgrade (cp/worker)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Flexible Upgrade(candidate 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lnT w="3175">
                      <a:miter lim="400000"/>
                    </a:lnT>
                    <a:solidFill>
                      <a:srgbClr val="545770"/>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(2.4.3)</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(2.2.8)</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Kubeadm</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bl>
          </a:graphicData>
        </a:graphic>
      </p:graphicFrame>
      <p:sp>
        <p:nvSpPr>
          <p:cNvPr id="1161" name="Approved"/>
          <p:cNvSpPr/>
          <p:nvPr/>
        </p:nvSpPr>
        <p:spPr>
          <a:xfrm>
            <a:off x="4762622" y="8971478"/>
            <a:ext cx="903844"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62" name="Approved"/>
          <p:cNvSpPr/>
          <p:nvPr/>
        </p:nvSpPr>
        <p:spPr>
          <a:xfrm>
            <a:off x="7668086" y="8971478"/>
            <a:ext cx="903844"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63" name="Approved"/>
          <p:cNvSpPr/>
          <p:nvPr/>
        </p:nvSpPr>
        <p:spPr>
          <a:xfrm>
            <a:off x="15418046"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64" name="Subtract"/>
          <p:cNvSpPr/>
          <p:nvPr/>
        </p:nvSpPr>
        <p:spPr>
          <a:xfrm>
            <a:off x="12986057" y="6397456"/>
            <a:ext cx="903844"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65" name="Cancel"/>
          <p:cNvSpPr/>
          <p:nvPr/>
        </p:nvSpPr>
        <p:spPr>
          <a:xfrm>
            <a:off x="4762623" y="7684463"/>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66" name="Subtract"/>
          <p:cNvSpPr/>
          <p:nvPr/>
        </p:nvSpPr>
        <p:spPr>
          <a:xfrm>
            <a:off x="21863735" y="64060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67" name="Cancel"/>
          <p:cNvSpPr/>
          <p:nvPr/>
        </p:nvSpPr>
        <p:spPr>
          <a:xfrm>
            <a:off x="10343224" y="6397439"/>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68" name="Cancel"/>
          <p:cNvSpPr/>
          <p:nvPr/>
        </p:nvSpPr>
        <p:spPr>
          <a:xfrm>
            <a:off x="7668086" y="7684463"/>
            <a:ext cx="903827"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69" name="Subtract"/>
          <p:cNvSpPr/>
          <p:nvPr/>
        </p:nvSpPr>
        <p:spPr>
          <a:xfrm>
            <a:off x="21863735" y="7684472"/>
            <a:ext cx="903843"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0" name="Subtract"/>
          <p:cNvSpPr/>
          <p:nvPr/>
        </p:nvSpPr>
        <p:spPr>
          <a:xfrm>
            <a:off x="21863735"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1" name="Cancel"/>
          <p:cNvSpPr/>
          <p:nvPr/>
        </p:nvSpPr>
        <p:spPr>
          <a:xfrm>
            <a:off x="4762623" y="6397447"/>
            <a:ext cx="903826" cy="90384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2" name="Cancel"/>
          <p:cNvSpPr/>
          <p:nvPr/>
        </p:nvSpPr>
        <p:spPr>
          <a:xfrm>
            <a:off x="7700391" y="64060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3" name="Cancel"/>
          <p:cNvSpPr/>
          <p:nvPr/>
        </p:nvSpPr>
        <p:spPr>
          <a:xfrm>
            <a:off x="10343224" y="7684463"/>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4" name="Cancel"/>
          <p:cNvSpPr/>
          <p:nvPr/>
        </p:nvSpPr>
        <p:spPr>
          <a:xfrm>
            <a:off x="10343224" y="89714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5" name="Subtract"/>
          <p:cNvSpPr/>
          <p:nvPr/>
        </p:nvSpPr>
        <p:spPr>
          <a:xfrm>
            <a:off x="13018363"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6" name="Cancel"/>
          <p:cNvSpPr/>
          <p:nvPr/>
        </p:nvSpPr>
        <p:spPr>
          <a:xfrm>
            <a:off x="18362226" y="6397447"/>
            <a:ext cx="903826" cy="90384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7" name="Subtract"/>
          <p:cNvSpPr/>
          <p:nvPr/>
        </p:nvSpPr>
        <p:spPr>
          <a:xfrm>
            <a:off x="18362226" y="7684472"/>
            <a:ext cx="903843"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8" name="Cancel"/>
          <p:cNvSpPr/>
          <p:nvPr/>
        </p:nvSpPr>
        <p:spPr>
          <a:xfrm>
            <a:off x="13018363" y="77522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79" name="Cancel"/>
          <p:cNvSpPr/>
          <p:nvPr/>
        </p:nvSpPr>
        <p:spPr>
          <a:xfrm>
            <a:off x="15418046" y="77522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80" name="Subtract"/>
          <p:cNvSpPr/>
          <p:nvPr/>
        </p:nvSpPr>
        <p:spPr>
          <a:xfrm>
            <a:off x="15418046" y="64060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81" name="Subtract"/>
          <p:cNvSpPr/>
          <p:nvPr/>
        </p:nvSpPr>
        <p:spPr>
          <a:xfrm>
            <a:off x="18362226"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8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p:bg>
      <p:bgPr>
        <a:solidFill>
          <a:srgbClr val="030C14"/>
        </a:solidFill>
      </p:bgPr>
    </p:bg>
    <p:spTree>
      <p:nvGrpSpPr>
        <p:cNvPr id="1" name=""/>
        <p:cNvGrpSpPr/>
        <p:nvPr/>
      </p:nvGrpSpPr>
      <p:grpSpPr>
        <a:xfrm>
          <a:off x="0" y="0"/>
          <a:ext cx="0" cy="0"/>
          <a:chOff x="0" y="0"/>
          <a:chExt cx="0" cy="0"/>
        </a:xfrm>
      </p:grpSpPr>
      <p:sp>
        <p:nvSpPr>
          <p:cNvPr id="1189" name="Rancher v.s. Kubeadm"/>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Rancher v.s. Kubeadm</a:t>
            </a:r>
          </a:p>
        </p:txBody>
      </p:sp>
      <p:graphicFrame>
        <p:nvGraphicFramePr>
          <p:cNvPr id="1190" name="表 5"/>
          <p:cNvGraphicFramePr/>
          <p:nvPr/>
        </p:nvGraphicFramePr>
        <p:xfrm>
          <a:off x="277323" y="4734350"/>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529292"/>
                <a:gridCol w="2864947"/>
                <a:gridCol w="2801601"/>
                <a:gridCol w="2570781"/>
                <a:gridCol w="2630613"/>
                <a:gridCol w="2349857"/>
                <a:gridCol w="3265737"/>
                <a:gridCol w="3816522"/>
              </a:tblGrid>
              <a:tr h="1253066">
                <a:tc>
                  <a:txBody>
                    <a:bodyPr/>
                    <a:lstStyle/>
                    <a:p>
                      <a:pPr defTabSz="1828800">
                        <a:lnSpc>
                          <a:spcPct val="90000"/>
                        </a:lnSpc>
                        <a:spcBef>
                          <a:spcPts val="2000"/>
                        </a:spcBef>
                        <a:defRPr sz="3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Cluster Health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Version Skew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Compatibility Checking</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Rollback(manual/auto)</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Separate Upgrade (cp/worker)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Flexible Upgrade(candidate worker)</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3000">
                          <a:solidFill>
                            <a:srgbClr val="FFFFFF"/>
                          </a:solidFill>
                          <a:latin typeface="+mn-lt"/>
                          <a:ea typeface="+mn-ea"/>
                          <a:cs typeface="+mn-cs"/>
                          <a:sym typeface="Arial"/>
                        </a:rPr>
                        <a:t>Flexible Upgrade (In-Place/Replace)</a:t>
                      </a:r>
                    </a:p>
                  </a:txBody>
                  <a:tcPr marL="0" marR="0" marT="0" marB="0" anchor="ctr" anchorCtr="0" horzOverflow="overflow">
                    <a:lnT w="3175">
                      <a:miter lim="400000"/>
                    </a:lnT>
                    <a:solidFill>
                      <a:srgbClr val="545770"/>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(2.4.3)</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Rancher (2.2.8)</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r h="1253066">
                <a:tc>
                  <a:txBody>
                    <a:bodyPr/>
                    <a:lstStyle/>
                    <a:p>
                      <a:pPr marL="127000" marR="127000" indent="152400" defTabSz="719999">
                        <a:lnSpc>
                          <a:spcPct val="120000"/>
                        </a:lnSpc>
                        <a:defRPr sz="1800"/>
                      </a:pPr>
                      <a:r>
                        <a:rPr b="1" sz="3000">
                          <a:solidFill>
                            <a:srgbClr val="FFFFFF"/>
                          </a:solidFill>
                          <a:latin typeface="+mn-lt"/>
                          <a:ea typeface="+mn-ea"/>
                          <a:cs typeface="+mn-cs"/>
                          <a:sym typeface="Arial"/>
                        </a:rPr>
                        <a:t>Kubeadm</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c>
                  <a:txBody>
                    <a:bodyPr/>
                    <a:lstStyle/>
                    <a:p>
                      <a:pPr indent="279400" defTabSz="1828800">
                        <a:lnSpc>
                          <a:spcPct val="120000"/>
                        </a:lnSpc>
                        <a:defRPr sz="3000">
                          <a:solidFill>
                            <a:srgbClr val="FFFFFF"/>
                          </a:solidFill>
                          <a:latin typeface="+mn-lt"/>
                          <a:ea typeface="+mn-ea"/>
                          <a:cs typeface="+mn-cs"/>
                          <a:sym typeface="Arial"/>
                        </a:defRPr>
                      </a:pPr>
                    </a:p>
                  </a:txBody>
                  <a:tcPr marL="0" marR="0" marT="0" marB="0" anchor="ctr" anchorCtr="0" horzOverflow="overflow">
                    <a:solidFill>
                      <a:srgbClr val="27282F"/>
                    </a:solidFill>
                  </a:tcPr>
                </a:tc>
              </a:tr>
            </a:tbl>
          </a:graphicData>
        </a:graphic>
      </p:graphicFrame>
      <p:sp>
        <p:nvSpPr>
          <p:cNvPr id="1191" name="Approved"/>
          <p:cNvSpPr/>
          <p:nvPr/>
        </p:nvSpPr>
        <p:spPr>
          <a:xfrm>
            <a:off x="4762622" y="8971478"/>
            <a:ext cx="903844"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92" name="Approved"/>
          <p:cNvSpPr/>
          <p:nvPr/>
        </p:nvSpPr>
        <p:spPr>
          <a:xfrm>
            <a:off x="7668086" y="8971478"/>
            <a:ext cx="903844"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93" name="Approved"/>
          <p:cNvSpPr/>
          <p:nvPr/>
        </p:nvSpPr>
        <p:spPr>
          <a:xfrm>
            <a:off x="15418046"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1">
              <a:lumOff val="-13575"/>
            </a:schemeClr>
          </a:solidFill>
          <a:ln w="12700">
            <a:miter lim="400000"/>
          </a:ln>
        </p:spPr>
        <p:txBody>
          <a:bodyPr lIns="50800" tIns="50800" rIns="50800" bIns="50800" anchor="ctr"/>
          <a:lstStyle/>
          <a:p>
            <a:pPr>
              <a:defRPr b="0" sz="3200">
                <a:solidFill>
                  <a:srgbClr val="000000"/>
                </a:solidFill>
                <a:latin typeface="ヒラギノ角ゴ ProN W3"/>
                <a:ea typeface="ヒラギノ角ゴ ProN W3"/>
                <a:cs typeface="ヒラギノ角ゴ ProN W3"/>
                <a:sym typeface="ヒラギノ角ゴ ProN W3"/>
              </a:defRPr>
            </a:pPr>
          </a:p>
        </p:txBody>
      </p:sp>
      <p:sp>
        <p:nvSpPr>
          <p:cNvPr id="1194" name="Subtract"/>
          <p:cNvSpPr/>
          <p:nvPr/>
        </p:nvSpPr>
        <p:spPr>
          <a:xfrm>
            <a:off x="12986057" y="6397456"/>
            <a:ext cx="903844"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95" name="Cancel"/>
          <p:cNvSpPr/>
          <p:nvPr/>
        </p:nvSpPr>
        <p:spPr>
          <a:xfrm>
            <a:off x="4762623" y="7684463"/>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96" name="Subtract"/>
          <p:cNvSpPr/>
          <p:nvPr/>
        </p:nvSpPr>
        <p:spPr>
          <a:xfrm>
            <a:off x="21863735" y="64060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97" name="Cancel"/>
          <p:cNvSpPr/>
          <p:nvPr/>
        </p:nvSpPr>
        <p:spPr>
          <a:xfrm>
            <a:off x="10343224" y="6397439"/>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98" name="Cancel"/>
          <p:cNvSpPr/>
          <p:nvPr/>
        </p:nvSpPr>
        <p:spPr>
          <a:xfrm>
            <a:off x="7668086" y="7684463"/>
            <a:ext cx="903827"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199" name="Subtract"/>
          <p:cNvSpPr/>
          <p:nvPr/>
        </p:nvSpPr>
        <p:spPr>
          <a:xfrm>
            <a:off x="21863735" y="7684472"/>
            <a:ext cx="903843"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0" name="Subtract"/>
          <p:cNvSpPr/>
          <p:nvPr/>
        </p:nvSpPr>
        <p:spPr>
          <a:xfrm>
            <a:off x="21863735"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1" name="Cancel"/>
          <p:cNvSpPr/>
          <p:nvPr/>
        </p:nvSpPr>
        <p:spPr>
          <a:xfrm>
            <a:off x="4762623" y="6397447"/>
            <a:ext cx="903826" cy="90384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2" name="Cancel"/>
          <p:cNvSpPr/>
          <p:nvPr/>
        </p:nvSpPr>
        <p:spPr>
          <a:xfrm>
            <a:off x="7700391" y="64060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3" name="Cancel"/>
          <p:cNvSpPr/>
          <p:nvPr/>
        </p:nvSpPr>
        <p:spPr>
          <a:xfrm>
            <a:off x="10343224" y="7684463"/>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4" name="Cancel"/>
          <p:cNvSpPr/>
          <p:nvPr/>
        </p:nvSpPr>
        <p:spPr>
          <a:xfrm>
            <a:off x="10343224" y="89714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5" name="Subtract"/>
          <p:cNvSpPr/>
          <p:nvPr/>
        </p:nvSpPr>
        <p:spPr>
          <a:xfrm>
            <a:off x="13018363"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6" name="Cancel"/>
          <p:cNvSpPr/>
          <p:nvPr/>
        </p:nvSpPr>
        <p:spPr>
          <a:xfrm>
            <a:off x="18362226" y="6397447"/>
            <a:ext cx="903826" cy="903844"/>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7" name="Subtract"/>
          <p:cNvSpPr/>
          <p:nvPr/>
        </p:nvSpPr>
        <p:spPr>
          <a:xfrm>
            <a:off x="18362226" y="7684472"/>
            <a:ext cx="903843" cy="903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8" name="Cancel"/>
          <p:cNvSpPr/>
          <p:nvPr/>
        </p:nvSpPr>
        <p:spPr>
          <a:xfrm>
            <a:off x="13018363" y="77522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09" name="Cancel"/>
          <p:cNvSpPr/>
          <p:nvPr/>
        </p:nvSpPr>
        <p:spPr>
          <a:xfrm>
            <a:off x="15418046" y="7752270"/>
            <a:ext cx="903826" cy="90384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10" name="Subtract"/>
          <p:cNvSpPr/>
          <p:nvPr/>
        </p:nvSpPr>
        <p:spPr>
          <a:xfrm>
            <a:off x="18362226" y="89714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11" name="Subtract"/>
          <p:cNvSpPr/>
          <p:nvPr/>
        </p:nvSpPr>
        <p:spPr>
          <a:xfrm>
            <a:off x="15418046" y="6406078"/>
            <a:ext cx="903843" cy="903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3814" y="9486"/>
                </a:moveTo>
                <a:lnTo>
                  <a:pt x="17754" y="9486"/>
                </a:lnTo>
                <a:cubicBezTo>
                  <a:pt x="17789" y="9486"/>
                  <a:pt x="17818" y="9515"/>
                  <a:pt x="17818" y="9550"/>
                </a:cubicBezTo>
                <a:lnTo>
                  <a:pt x="17818" y="12082"/>
                </a:lnTo>
                <a:cubicBezTo>
                  <a:pt x="17818" y="12117"/>
                  <a:pt x="17789" y="12146"/>
                  <a:pt x="17754" y="12146"/>
                </a:cubicBezTo>
                <a:lnTo>
                  <a:pt x="3814" y="12146"/>
                </a:lnTo>
                <a:cubicBezTo>
                  <a:pt x="3779" y="12146"/>
                  <a:pt x="3750" y="12117"/>
                  <a:pt x="3750" y="12082"/>
                </a:cubicBezTo>
                <a:lnTo>
                  <a:pt x="3750" y="9550"/>
                </a:lnTo>
                <a:cubicBezTo>
                  <a:pt x="3750" y="9515"/>
                  <a:pt x="3779" y="9486"/>
                  <a:pt x="3814" y="948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1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left 1  image">
    <p:bg>
      <p:bgPr>
        <a:solidFill>
          <a:srgbClr val="030C14"/>
        </a:solidFill>
      </p:bgPr>
    </p:bg>
    <p:spTree>
      <p:nvGrpSpPr>
        <p:cNvPr id="1" name=""/>
        <p:cNvGrpSpPr/>
        <p:nvPr/>
      </p:nvGrpSpPr>
      <p:grpSpPr>
        <a:xfrm>
          <a:off x="0" y="0"/>
          <a:ext cx="0" cy="0"/>
          <a:chOff x="0" y="0"/>
          <a:chExt cx="0" cy="0"/>
        </a:xfrm>
      </p:grpSpPr>
      <p:sp>
        <p:nvSpPr>
          <p:cNvPr id="82" name="Image"/>
          <p:cNvSpPr/>
          <p:nvPr>
            <p:ph type="pic" idx="21"/>
          </p:nvPr>
        </p:nvSpPr>
        <p:spPr>
          <a:xfrm>
            <a:off x="0" y="0"/>
            <a:ext cx="24384000" cy="13716000"/>
          </a:xfrm>
          <a:prstGeom prst="rect">
            <a:avLst/>
          </a:prstGeom>
        </p:spPr>
        <p:txBody>
          <a:bodyPr lIns="91439" tIns="45719" rIns="91439" bIns="45719">
            <a:noAutofit/>
          </a:bodyPr>
          <a:lstStyle/>
          <a:p>
            <a:pPr/>
          </a:p>
        </p:txBody>
      </p:sp>
      <p:sp>
        <p:nvSpPr>
          <p:cNvPr id="83"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84" name="Title 120pt"/>
          <p:cNvSpPr txBox="1"/>
          <p:nvPr>
            <p:ph type="body" sz="quarter" idx="23"/>
          </p:nvPr>
        </p:nvSpPr>
        <p:spPr>
          <a:xfrm>
            <a:off x="1405334" y="5184213"/>
            <a:ext cx="21573332" cy="2360613"/>
          </a:xfrm>
          <a:prstGeom prst="rect">
            <a:avLst/>
          </a:prstGeom>
        </p:spPr>
        <p:txBody>
          <a:bodyPr anchor="ctr">
            <a:noAutofit/>
          </a:bodyPr>
          <a:lstStyle>
            <a:lvl1pPr algn="l">
              <a:spcBef>
                <a:spcPts val="0"/>
              </a:spcBef>
              <a:defRPr sz="12000">
                <a:latin typeface="+mn-lt"/>
                <a:ea typeface="+mn-ea"/>
                <a:cs typeface="+mn-cs"/>
                <a:sym typeface="Arial"/>
              </a:defRPr>
            </a:lvl1pPr>
          </a:lstStyle>
          <a:p>
            <a:pPr/>
            <a:r>
              <a:t>Title 120pt</a:t>
            </a:r>
          </a:p>
        </p:txBody>
      </p:sp>
      <p:sp>
        <p:nvSpPr>
          <p:cNvPr id="85" name="Subtitle"/>
          <p:cNvSpPr txBox="1"/>
          <p:nvPr>
            <p:ph type="body" sz="quarter" idx="24"/>
          </p:nvPr>
        </p:nvSpPr>
        <p:spPr>
          <a:xfrm>
            <a:off x="1405333" y="7592286"/>
            <a:ext cx="21573333" cy="817428"/>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r>
              <a:t>Subtitle</a:t>
            </a:r>
          </a:p>
        </p:txBody>
      </p:sp>
      <p:sp>
        <p:nvSpPr>
          <p:cNvPr id="8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image">
    <p:bg>
      <p:bgPr>
        <a:solidFill>
          <a:srgbClr val="030C14"/>
        </a:solidFill>
      </p:bgPr>
    </p:bg>
    <p:spTree>
      <p:nvGrpSpPr>
        <p:cNvPr id="1" name=""/>
        <p:cNvGrpSpPr/>
        <p:nvPr/>
      </p:nvGrpSpPr>
      <p:grpSpPr>
        <a:xfrm>
          <a:off x="0" y="0"/>
          <a:ext cx="0" cy="0"/>
          <a:chOff x="0" y="0"/>
          <a:chExt cx="0" cy="0"/>
        </a:xfrm>
      </p:grpSpPr>
      <p:sp>
        <p:nvSpPr>
          <p:cNvPr id="1219" name="Untitled-1-01.png"/>
          <p:cNvSpPr/>
          <p:nvPr>
            <p:ph type="pic" idx="21"/>
          </p:nvPr>
        </p:nvSpPr>
        <p:spPr>
          <a:xfrm>
            <a:off x="0" y="0"/>
            <a:ext cx="24384000" cy="13716000"/>
          </a:xfrm>
          <a:prstGeom prst="rect">
            <a:avLst/>
          </a:prstGeom>
        </p:spPr>
        <p:txBody>
          <a:bodyPr lIns="91439" tIns="45719" rIns="91439" bIns="45719">
            <a:noAutofit/>
          </a:bodyPr>
          <a:lstStyle/>
          <a:p>
            <a:pPr/>
          </a:p>
        </p:txBody>
      </p:sp>
      <p:sp>
        <p:nvSpPr>
          <p:cNvPr id="1220"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1221" name="Title 120pt"/>
          <p:cNvSpPr txBox="1"/>
          <p:nvPr>
            <p:ph type="body" sz="quarter" idx="23"/>
          </p:nvPr>
        </p:nvSpPr>
        <p:spPr>
          <a:xfrm>
            <a:off x="0" y="5184213"/>
            <a:ext cx="24384000" cy="2360613"/>
          </a:xfrm>
          <a:prstGeom prst="rect">
            <a:avLst/>
          </a:prstGeom>
        </p:spPr>
        <p:txBody>
          <a:bodyPr anchor="ctr">
            <a:noAutofit/>
          </a:bodyPr>
          <a:lstStyle>
            <a:lvl1pPr>
              <a:spcBef>
                <a:spcPts val="0"/>
              </a:spcBef>
              <a:defRPr sz="12000">
                <a:latin typeface="+mn-lt"/>
                <a:ea typeface="+mn-ea"/>
                <a:cs typeface="+mn-cs"/>
                <a:sym typeface="Arial"/>
              </a:defRPr>
            </a:lvl1pPr>
          </a:lstStyle>
          <a:p>
            <a:pPr/>
            <a:r>
              <a:t>Title 120pt</a:t>
            </a:r>
          </a:p>
        </p:txBody>
      </p:sp>
      <p:sp>
        <p:nvSpPr>
          <p:cNvPr id="1222" name="Subtitle"/>
          <p:cNvSpPr txBox="1"/>
          <p:nvPr>
            <p:ph type="body" sz="quarter" idx="24"/>
          </p:nvPr>
        </p:nvSpPr>
        <p:spPr>
          <a:xfrm>
            <a:off x="1405333" y="7592286"/>
            <a:ext cx="21573333" cy="817428"/>
          </a:xfrm>
          <a:prstGeom prst="rect">
            <a:avLst/>
          </a:prstGeom>
        </p:spPr>
        <p:txBody>
          <a:bodyPr anchor="ctr">
            <a:spAutoFit/>
          </a:bodyPr>
          <a:lstStyle>
            <a:lvl1pPr defTabSz="1828800">
              <a:lnSpc>
                <a:spcPct val="110000"/>
              </a:lnSpc>
              <a:spcBef>
                <a:spcPts val="2000"/>
              </a:spcBef>
              <a:defRPr sz="5000">
                <a:latin typeface="+mn-lt"/>
                <a:ea typeface="+mn-ea"/>
                <a:cs typeface="+mn-cs"/>
                <a:sym typeface="Arial"/>
              </a:defRPr>
            </a:lvl1pPr>
          </a:lstStyle>
          <a:p>
            <a:pPr/>
            <a:r>
              <a:t>Subtitle</a:t>
            </a:r>
          </a:p>
        </p:txBody>
      </p:sp>
      <p:sp>
        <p:nvSpPr>
          <p:cNvPr id="122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2">
    <p:spTree>
      <p:nvGrpSpPr>
        <p:cNvPr id="1" name=""/>
        <p:cNvGrpSpPr/>
        <p:nvPr/>
      </p:nvGrpSpPr>
      <p:grpSpPr>
        <a:xfrm>
          <a:off x="0" y="0"/>
          <a:ext cx="0" cy="0"/>
          <a:chOff x="0" y="0"/>
          <a:chExt cx="0" cy="0"/>
        </a:xfrm>
      </p:grpSpPr>
      <p:sp>
        <p:nvSpPr>
          <p:cNvPr id="1230" name="Title Text"/>
          <p:cNvSpPr txBox="1"/>
          <p:nvPr>
            <p:ph type="title"/>
          </p:nvPr>
        </p:nvSpPr>
        <p:spPr>
          <a:prstGeom prst="rect">
            <a:avLst/>
          </a:prstGeom>
        </p:spPr>
        <p:txBody>
          <a:bodyPr/>
          <a:lstStyle>
            <a:lvl1pPr>
              <a:defRPr sz="12000"/>
            </a:lvl1pPr>
          </a:lstStyle>
          <a:p>
            <a:pPr/>
            <a:r>
              <a:t>Title Text</a:t>
            </a:r>
          </a:p>
        </p:txBody>
      </p:sp>
      <p:sp>
        <p:nvSpPr>
          <p:cNvPr id="12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left 2 image">
    <p:bg>
      <p:bgPr>
        <a:solidFill>
          <a:srgbClr val="030C14"/>
        </a:solidFill>
      </p:bgPr>
    </p:bg>
    <p:spTree>
      <p:nvGrpSpPr>
        <p:cNvPr id="1" name=""/>
        <p:cNvGrpSpPr/>
        <p:nvPr/>
      </p:nvGrpSpPr>
      <p:grpSpPr>
        <a:xfrm>
          <a:off x="0" y="0"/>
          <a:ext cx="0" cy="0"/>
          <a:chOff x="0" y="0"/>
          <a:chExt cx="0" cy="0"/>
        </a:xfrm>
      </p:grpSpPr>
      <p:sp>
        <p:nvSpPr>
          <p:cNvPr id="93" name="Image"/>
          <p:cNvSpPr/>
          <p:nvPr>
            <p:ph type="pic" idx="21"/>
          </p:nvPr>
        </p:nvSpPr>
        <p:spPr>
          <a:xfrm>
            <a:off x="0" y="0"/>
            <a:ext cx="24384000" cy="13716000"/>
          </a:xfrm>
          <a:prstGeom prst="rect">
            <a:avLst/>
          </a:prstGeom>
        </p:spPr>
        <p:txBody>
          <a:bodyPr lIns="91439" tIns="45719" rIns="91439" bIns="45719">
            <a:noAutofit/>
          </a:bodyPr>
          <a:lstStyle/>
          <a:p>
            <a:pPr/>
          </a:p>
        </p:txBody>
      </p:sp>
      <p:sp>
        <p:nvSpPr>
          <p:cNvPr id="94"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95" name="Subtitle"/>
          <p:cNvSpPr txBox="1"/>
          <p:nvPr>
            <p:ph type="body" sz="quarter" idx="23"/>
          </p:nvPr>
        </p:nvSpPr>
        <p:spPr>
          <a:xfrm>
            <a:off x="1405334" y="8554449"/>
            <a:ext cx="21573332" cy="817427"/>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r>
              <a:t>Subtitle</a:t>
            </a:r>
          </a:p>
        </p:txBody>
      </p:sp>
      <p:sp>
        <p:nvSpPr>
          <p:cNvPr id="96" name="Title 120pt…"/>
          <p:cNvSpPr txBox="1"/>
          <p:nvPr>
            <p:ph type="body" sz="half" idx="24"/>
          </p:nvPr>
        </p:nvSpPr>
        <p:spPr>
          <a:xfrm>
            <a:off x="1405334" y="4229331"/>
            <a:ext cx="21573332" cy="4274841"/>
          </a:xfrm>
          <a:prstGeom prst="rect">
            <a:avLst/>
          </a:prstGeom>
        </p:spPr>
        <p:txBody>
          <a:bodyPr anchor="ctr">
            <a:noAutofit/>
          </a:bodyPr>
          <a:lstStyle/>
          <a:p>
            <a:pPr algn="l">
              <a:spcBef>
                <a:spcPts val="0"/>
              </a:spcBef>
              <a:defRPr>
                <a:latin typeface="+mn-lt"/>
                <a:ea typeface="+mn-ea"/>
                <a:cs typeface="+mn-cs"/>
                <a:sym typeface="Arial"/>
              </a:defRPr>
            </a:pPr>
            <a:r>
              <a:t>Title 120pt</a:t>
            </a:r>
          </a:p>
          <a:p>
            <a:pPr algn="l">
              <a:spcBef>
                <a:spcPts val="0"/>
              </a:spcBef>
              <a:defRPr>
                <a:latin typeface="+mn-lt"/>
                <a:ea typeface="+mn-ea"/>
                <a:cs typeface="+mn-cs"/>
                <a:sym typeface="Arial"/>
              </a:defRPr>
            </a:pPr>
            <a:r>
              <a:t>For the 2line</a:t>
            </a:r>
          </a:p>
        </p:txBody>
      </p:sp>
      <p:sp>
        <p:nvSpPr>
          <p:cNvPr id="9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141414"/>
        </a:solidFill>
      </p:bgPr>
    </p:bg>
    <p:spTree>
      <p:nvGrpSpPr>
        <p:cNvPr id="1" name=""/>
        <p:cNvGrpSpPr/>
        <p:nvPr/>
      </p:nvGrpSpPr>
      <p:grpSpPr>
        <a:xfrm>
          <a:off x="0" y="0"/>
          <a:ext cx="0" cy="0"/>
          <a:chOff x="0" y="0"/>
          <a:chExt cx="0" cy="0"/>
        </a:xfrm>
      </p:grpSpPr>
      <p:sp>
        <p:nvSpPr>
          <p:cNvPr id="2" name="Title Text"/>
          <p:cNvSpPr txBox="1"/>
          <p:nvPr>
            <p:ph type="title"/>
          </p:nvPr>
        </p:nvSpPr>
        <p:spPr>
          <a:xfrm>
            <a:off x="0" y="4350477"/>
            <a:ext cx="24384000" cy="4032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3" name="Body Level One…"/>
          <p:cNvSpPr txBox="1"/>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1pPr>
      <a:lvl2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2pPr>
      <a:lvl3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3pPr>
      <a:lvl4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4pPr>
      <a:lvl5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5pPr>
      <a:lvl6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6pPr>
      <a:lvl7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7pPr>
      <a:lvl8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8pPr>
      <a:lvl9pPr marL="0" marR="0" indent="0" algn="ctr" defTabSz="825500" rtl="0" latinLnBrk="0">
        <a:lnSpc>
          <a:spcPct val="100000"/>
        </a:lnSpc>
        <a:spcBef>
          <a:spcPts val="0"/>
        </a:spcBef>
        <a:spcAft>
          <a:spcPts val="0"/>
        </a:spcAft>
        <a:buClrTx/>
        <a:buSzTx/>
        <a:buFontTx/>
        <a:buNone/>
        <a:tabLst/>
        <a:defRPr b="1" baseline="0" cap="none" i="0" spc="0" strike="noStrike" sz="6000" u="none">
          <a:solidFill>
            <a:srgbClr val="FFFFFF"/>
          </a:solidFill>
          <a:uFillTx/>
          <a:latin typeface="+mn-lt"/>
          <a:ea typeface="+mn-ea"/>
          <a:cs typeface="+mn-cs"/>
          <a:sym typeface="Arial"/>
        </a:defRPr>
      </a:lvl9pPr>
    </p:titleStyle>
    <p:bodyStyle>
      <a:lvl1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1pPr>
      <a:lvl2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2pPr>
      <a:lvl3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3pPr>
      <a:lvl4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4pPr>
      <a:lvl5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5pPr>
      <a:lvl6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6pPr>
      <a:lvl7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7pPr>
      <a:lvl8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8pPr>
      <a:lvl9pPr marL="0" marR="0" indent="0" algn="ctr" defTabSz="825500" latinLnBrk="0">
        <a:lnSpc>
          <a:spcPct val="100000"/>
        </a:lnSpc>
        <a:spcBef>
          <a:spcPts val="5900"/>
        </a:spcBef>
        <a:spcAft>
          <a:spcPts val="0"/>
        </a:spcAft>
        <a:buClrTx/>
        <a:buSzTx/>
        <a:buFontTx/>
        <a:buNone/>
        <a:tabLst/>
        <a:defRPr b="1" baseline="0" cap="none" i="0" spc="0" strike="noStrike" sz="60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 Id="rId3"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6.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5.png"/><Relationship Id="rId9" Type="http://schemas.openxmlformats.org/officeDocument/2006/relationships/image" Target="../media/image21.png"/><Relationship Id="rId10"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7.tif"/><Relationship Id="rId6" Type="http://schemas.openxmlformats.org/officeDocument/2006/relationships/image" Target="../media/image25.png"/><Relationship Id="rId7" Type="http://schemas.openxmlformats.org/officeDocument/2006/relationships/image" Target="../media/image7.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8.tif"/><Relationship Id="rId11" Type="http://schemas.openxmlformats.org/officeDocument/2006/relationships/image" Target="../media/image9.tif"/><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10.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7.tif"/><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7.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8.tif"/><Relationship Id="rId12" Type="http://schemas.openxmlformats.org/officeDocument/2006/relationships/image" Target="../media/image9.tif"/><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10.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7.tif"/><Relationship Id="rId6" Type="http://schemas.openxmlformats.org/officeDocument/2006/relationships/image" Target="../media/image25.png"/><Relationship Id="rId7" Type="http://schemas.openxmlformats.org/officeDocument/2006/relationships/image" Target="../media/image37.png"/><Relationship Id="rId8" Type="http://schemas.openxmlformats.org/officeDocument/2006/relationships/image" Target="../media/image7.png"/><Relationship Id="rId9" Type="http://schemas.openxmlformats.org/officeDocument/2006/relationships/image" Target="../media/image27.png"/><Relationship Id="rId10" Type="http://schemas.openxmlformats.org/officeDocument/2006/relationships/image" Target="../media/image8.tif"/><Relationship Id="rId11" Type="http://schemas.openxmlformats.org/officeDocument/2006/relationships/image" Target="../media/image9.tif"/><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10.tif"/><Relationship Id="rId17" Type="http://schemas.openxmlformats.org/officeDocument/2006/relationships/image" Target="../media/image11.tif"/><Relationship Id="rId18" Type="http://schemas.openxmlformats.org/officeDocument/2006/relationships/image" Target="../media/image4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1.tif"/><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7.tif"/><Relationship Id="rId8" Type="http://schemas.openxmlformats.org/officeDocument/2006/relationships/image" Target="../media/image7.png"/><Relationship Id="rId9" Type="http://schemas.openxmlformats.org/officeDocument/2006/relationships/image" Target="../media/image8.tif"/><Relationship Id="rId10" Type="http://schemas.openxmlformats.org/officeDocument/2006/relationships/image" Target="../media/image9.tif"/><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1" Type="http://schemas.openxmlformats.org/officeDocument/2006/relationships/image" Target="../media/image5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57.png"/><Relationship Id="rId5" Type="http://schemas.openxmlformats.org/officeDocument/2006/relationships/image" Target="../media/image7.png"/><Relationship Id="rId6" Type="http://schemas.openxmlformats.org/officeDocument/2006/relationships/image" Target="../media/image10.tif"/><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2" Type="http://schemas.openxmlformats.org/officeDocument/2006/relationships/image" Target="../media/image6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3" name="Safety"/>
          <p:cNvSpPr txBox="1"/>
          <p:nvPr>
            <p:ph type="body" idx="21"/>
          </p:nvPr>
        </p:nvSpPr>
        <p:spPr>
          <a:prstGeom prst="rect">
            <a:avLst/>
          </a:prstGeom>
        </p:spPr>
        <p:txBody>
          <a:bodyPr/>
          <a:lstStyle/>
          <a:p>
            <a:pPr/>
            <a:r>
              <a:t>Safety</a:t>
            </a:r>
          </a:p>
        </p:txBody>
      </p:sp>
      <p:sp>
        <p:nvSpPr>
          <p:cNvPr id="1324" name="Rectangle"/>
          <p:cNvSpPr txBox="1"/>
          <p:nvPr>
            <p:ph type="body" idx="23"/>
          </p:nvPr>
        </p:nvSpPr>
        <p:spPr>
          <a:xfrm>
            <a:off x="1723736" y="7212862"/>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25" name="Rectangle"/>
          <p:cNvSpPr txBox="1"/>
          <p:nvPr>
            <p:ph type="body" idx="25"/>
          </p:nvPr>
        </p:nvSpPr>
        <p:spPr>
          <a:xfrm>
            <a:off x="1723736" y="10206839"/>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26" name="Ensure the cluster is healthy before or after upgrade"/>
          <p:cNvSpPr txBox="1"/>
          <p:nvPr>
            <p:ph type="body" idx="26"/>
          </p:nvPr>
        </p:nvSpPr>
        <p:spPr>
          <a:xfrm>
            <a:off x="1723736" y="7212862"/>
            <a:ext cx="20936528" cy="1901712"/>
          </a:xfrm>
          <a:prstGeom prst="rect">
            <a:avLst/>
          </a:prstGeom>
        </p:spPr>
        <p:txBody>
          <a:bodyPr/>
          <a:lstStyle/>
          <a:p>
            <a:pPr/>
            <a:r>
              <a:t>Ensure the cluster is healthy before or after upgrade</a:t>
            </a:r>
          </a:p>
        </p:txBody>
      </p:sp>
      <p:sp>
        <p:nvSpPr>
          <p:cNvPr id="1327" name="Ensure no workload is broken due to API incompatibility"/>
          <p:cNvSpPr txBox="1"/>
          <p:nvPr>
            <p:ph type="body" idx="28"/>
          </p:nvPr>
        </p:nvSpPr>
        <p:spPr>
          <a:xfrm>
            <a:off x="1723736" y="10206840"/>
            <a:ext cx="20936528" cy="1901712"/>
          </a:xfrm>
          <a:prstGeom prst="rect">
            <a:avLst/>
          </a:prstGeom>
        </p:spPr>
        <p:txBody>
          <a:bodyPr/>
          <a:lstStyle/>
          <a:p>
            <a:pPr/>
            <a:r>
              <a:t>Ensure no workload is broken due to API incompatibility</a:t>
            </a:r>
          </a:p>
        </p:txBody>
      </p:sp>
      <p:sp>
        <p:nvSpPr>
          <p:cNvPr id="1328" name="Rectangle"/>
          <p:cNvSpPr txBox="1"/>
          <p:nvPr/>
        </p:nvSpPr>
        <p:spPr>
          <a:xfrm>
            <a:off x="1723736" y="4218885"/>
            <a:ext cx="20936528" cy="1901712"/>
          </a:xfrm>
          <a:prstGeom prst="rect">
            <a:avLst/>
          </a:prstGeom>
          <a:ln w="63500">
            <a:solidFill>
              <a:srgbClr val="0C70E8"/>
            </a:solidFill>
            <a:miter lim="400000"/>
          </a:ln>
        </p:spPr>
        <p:txBody>
          <a:bodyPr lIns="127000" tIns="127000" rIns="127000" bIns="127000" anchor="ctr">
            <a:normAutofit fontScale="100000" lnSpcReduction="0"/>
          </a:bodyPr>
          <a:lstStyle/>
          <a:p>
            <a:pPr algn="l" defTabSz="719999">
              <a:lnSpc>
                <a:spcPct val="130000"/>
              </a:lnSpc>
              <a:buClr>
                <a:srgbClr val="0C70E8"/>
              </a:buClr>
              <a:defRPr b="0" sz="4500"/>
            </a:pPr>
          </a:p>
        </p:txBody>
      </p:sp>
      <p:sp>
        <p:nvSpPr>
          <p:cNvPr id="1329" name="Ensure new version satisfy the version skew policy of Kubernetes"/>
          <p:cNvSpPr txBox="1"/>
          <p:nvPr/>
        </p:nvSpPr>
        <p:spPr>
          <a:xfrm>
            <a:off x="1723736" y="4218885"/>
            <a:ext cx="20936528" cy="1901712"/>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normAutofit fontScale="100000" lnSpcReduction="0"/>
          </a:bodyPr>
          <a:lstStyle>
            <a:lvl1pPr algn="l" defTabSz="719999">
              <a:lnSpc>
                <a:spcPct val="130000"/>
              </a:lnSpc>
              <a:buClr>
                <a:srgbClr val="0C70E8"/>
              </a:buClr>
              <a:defRPr b="0" sz="4500"/>
            </a:lvl1pPr>
          </a:lstStyle>
          <a:p>
            <a:pPr/>
            <a:r>
              <a:t>Ensure new version satisfy the version skew policy of Kubernetes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afety"/>
          <p:cNvSpPr txBox="1"/>
          <p:nvPr>
            <p:ph type="body" idx="21"/>
          </p:nvPr>
        </p:nvSpPr>
        <p:spPr>
          <a:prstGeom prst="rect">
            <a:avLst/>
          </a:prstGeom>
        </p:spPr>
        <p:txBody>
          <a:bodyPr/>
          <a:lstStyle/>
          <a:p>
            <a:pPr/>
            <a:r>
              <a:t>Safety</a:t>
            </a:r>
          </a:p>
        </p:txBody>
      </p:sp>
      <p:sp>
        <p:nvSpPr>
          <p:cNvPr id="1334" name="Rectangle"/>
          <p:cNvSpPr txBox="1"/>
          <p:nvPr>
            <p:ph type="body" idx="24"/>
          </p:nvPr>
        </p:nvSpPr>
        <p:spPr>
          <a:xfrm>
            <a:off x="1723736" y="411621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35" name="Ensure the cluster can be rollback when unexpected issue happens before or after upgrade automatically and manually"/>
          <p:cNvSpPr txBox="1"/>
          <p:nvPr>
            <p:ph type="body" idx="27"/>
          </p:nvPr>
        </p:nvSpPr>
        <p:spPr>
          <a:xfrm>
            <a:off x="1723736" y="4116219"/>
            <a:ext cx="20936528" cy="1901712"/>
          </a:xfrm>
          <a:prstGeom prst="rect">
            <a:avLst/>
          </a:prstGeom>
        </p:spPr>
        <p:txBody>
          <a:bodyPr/>
          <a:lstStyle/>
          <a:p>
            <a:pPr/>
            <a:r>
              <a:t>Ensure the cluster can be rollback when unexpected issue happens before or after upgrade automatically and manually</a:t>
            </a:r>
          </a:p>
        </p:txBody>
      </p:sp>
      <p:sp>
        <p:nvSpPr>
          <p:cNvPr id="1336" name="Rectangle"/>
          <p:cNvSpPr txBox="1"/>
          <p:nvPr/>
        </p:nvSpPr>
        <p:spPr>
          <a:xfrm>
            <a:off x="1723736" y="7082207"/>
            <a:ext cx="20936528" cy="1901712"/>
          </a:xfrm>
          <a:prstGeom prst="rect">
            <a:avLst/>
          </a:prstGeom>
          <a:ln w="63500">
            <a:solidFill>
              <a:srgbClr val="0C70E8"/>
            </a:solidFill>
            <a:miter lim="400000"/>
          </a:ln>
        </p:spPr>
        <p:txBody>
          <a:bodyPr lIns="127000" tIns="127000" rIns="127000" bIns="127000" anchor="ctr">
            <a:normAutofit fontScale="100000" lnSpcReduction="0"/>
          </a:bodyPr>
          <a:lstStyle/>
          <a:p>
            <a:pPr algn="l" defTabSz="719999">
              <a:lnSpc>
                <a:spcPct val="130000"/>
              </a:lnSpc>
              <a:buClr>
                <a:srgbClr val="0C70E8"/>
              </a:buClr>
              <a:defRPr b="0" sz="4500"/>
            </a:pPr>
          </a:p>
        </p:txBody>
      </p:sp>
      <p:sp>
        <p:nvSpPr>
          <p:cNvPr id="1337" name="Control plane and worker can be upgraded separately"/>
          <p:cNvSpPr txBox="1"/>
          <p:nvPr/>
        </p:nvSpPr>
        <p:spPr>
          <a:xfrm>
            <a:off x="1723736" y="7082208"/>
            <a:ext cx="20936528" cy="1901712"/>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normAutofit fontScale="100000" lnSpcReduction="0"/>
          </a:bodyPr>
          <a:lstStyle>
            <a:lvl1pPr algn="l" defTabSz="719999">
              <a:lnSpc>
                <a:spcPct val="130000"/>
              </a:lnSpc>
              <a:buClr>
                <a:srgbClr val="0C70E8"/>
              </a:buClr>
              <a:defRPr b="0" sz="4500"/>
            </a:lvl1pPr>
          </a:lstStyle>
          <a:p>
            <a:pPr/>
            <a:r>
              <a:t>Control plane and worker can be upgraded separately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Flexibility"/>
          <p:cNvSpPr txBox="1"/>
          <p:nvPr>
            <p:ph type="body" idx="21"/>
          </p:nvPr>
        </p:nvSpPr>
        <p:spPr>
          <a:prstGeom prst="rect">
            <a:avLst/>
          </a:prstGeom>
        </p:spPr>
        <p:txBody>
          <a:bodyPr/>
          <a:lstStyle/>
          <a:p>
            <a:pPr/>
            <a:r>
              <a:t>Flexibility</a:t>
            </a:r>
          </a:p>
        </p:txBody>
      </p:sp>
      <p:sp>
        <p:nvSpPr>
          <p:cNvPr id="1342" name="Rectangle"/>
          <p:cNvSpPr txBox="1"/>
          <p:nvPr>
            <p:ph type="body" idx="25"/>
          </p:nvPr>
        </p:nvSpPr>
        <p:spPr>
          <a:xfrm>
            <a:off x="1723736" y="5998044"/>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43" name="Select which workers and when to upgrade as users want exactly"/>
          <p:cNvSpPr txBox="1"/>
          <p:nvPr>
            <p:ph type="body" idx="28"/>
          </p:nvPr>
        </p:nvSpPr>
        <p:spPr>
          <a:xfrm>
            <a:off x="1723736" y="5998045"/>
            <a:ext cx="20936528" cy="1901712"/>
          </a:xfrm>
          <a:prstGeom prst="rect">
            <a:avLst/>
          </a:prstGeom>
        </p:spPr>
        <p:txBody>
          <a:bodyPr/>
          <a:lstStyle/>
          <a:p>
            <a:pPr/>
            <a:r>
              <a:t>Select which workers and when to upgrade as users want exactly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7" name="Zero-Downtime"/>
          <p:cNvSpPr txBox="1"/>
          <p:nvPr>
            <p:ph type="body" idx="21"/>
          </p:nvPr>
        </p:nvSpPr>
        <p:spPr>
          <a:prstGeom prst="rect">
            <a:avLst/>
          </a:prstGeom>
        </p:spPr>
        <p:txBody>
          <a:bodyPr/>
          <a:lstStyle/>
          <a:p>
            <a:pPr/>
            <a:r>
              <a:t>Zero-Downtime</a:t>
            </a:r>
          </a:p>
        </p:txBody>
      </p:sp>
      <p:sp>
        <p:nvSpPr>
          <p:cNvPr id="1348" name="Rectangle"/>
          <p:cNvSpPr txBox="1"/>
          <p:nvPr>
            <p:ph type="body" idx="23"/>
          </p:nvPr>
        </p:nvSpPr>
        <p:spPr>
          <a:xfrm>
            <a:off x="1723736" y="521407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49" name="Rectangle"/>
          <p:cNvSpPr txBox="1"/>
          <p:nvPr>
            <p:ph type="body" idx="25"/>
          </p:nvPr>
        </p:nvSpPr>
        <p:spPr>
          <a:xfrm>
            <a:off x="1723736" y="8020407"/>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350" name="Existing applications can serve internal/external network traffic during upgrade"/>
          <p:cNvSpPr txBox="1"/>
          <p:nvPr>
            <p:ph type="body" idx="26"/>
          </p:nvPr>
        </p:nvSpPr>
        <p:spPr>
          <a:xfrm>
            <a:off x="1723736" y="5214079"/>
            <a:ext cx="20936528" cy="1901712"/>
          </a:xfrm>
          <a:prstGeom prst="rect">
            <a:avLst/>
          </a:prstGeom>
        </p:spPr>
        <p:txBody>
          <a:bodyPr/>
          <a:lstStyle/>
          <a:p>
            <a:pPr/>
            <a:r>
              <a:t>Existing applications can serve internal/external network traffic during upgrade</a:t>
            </a:r>
          </a:p>
        </p:txBody>
      </p:sp>
      <p:sp>
        <p:nvSpPr>
          <p:cNvPr id="1351" name="Existing applications can communicate with control plane well during upgrade"/>
          <p:cNvSpPr txBox="1"/>
          <p:nvPr>
            <p:ph type="body" idx="28"/>
          </p:nvPr>
        </p:nvSpPr>
        <p:spPr>
          <a:xfrm>
            <a:off x="1723736" y="8020408"/>
            <a:ext cx="20936528" cy="1901712"/>
          </a:xfrm>
          <a:prstGeom prst="rect">
            <a:avLst/>
          </a:prstGeom>
        </p:spPr>
        <p:txBody>
          <a:bodyPr/>
          <a:lstStyle/>
          <a:p>
            <a:pPr/>
            <a:r>
              <a:t>Existing applications can communicate with control plane well during upgrade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5" name="GettyImages-585770050.jpg" descr="GettyImages-585770050.jpg"/>
          <p:cNvPicPr>
            <a:picLocks noChangeAspect="1"/>
          </p:cNvPicPr>
          <p:nvPr>
            <p:ph type="pic" idx="21"/>
          </p:nvPr>
        </p:nvPicPr>
        <p:blipFill>
          <a:blip r:embed="rId3">
            <a:extLst/>
          </a:blip>
          <a:srcRect l="0" t="7523" r="0" b="7523"/>
          <a:stretch>
            <a:fillRect/>
          </a:stretch>
        </p:blipFill>
        <p:spPr>
          <a:prstGeom prst="rect">
            <a:avLst/>
          </a:prstGeom>
        </p:spPr>
      </p:pic>
      <p:sp>
        <p:nvSpPr>
          <p:cNvPr id="1356"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357" name="OSS Case Study"/>
          <p:cNvSpPr txBox="1"/>
          <p:nvPr>
            <p:ph type="body" idx="23"/>
          </p:nvPr>
        </p:nvSpPr>
        <p:spPr>
          <a:prstGeom prst="rect">
            <a:avLst/>
          </a:prstGeom>
        </p:spPr>
        <p:txBody>
          <a:bodyPr/>
          <a:lstStyle/>
          <a:p>
            <a:pPr/>
            <a:r>
              <a:t>OSS Case Study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1" name="OSS Cluster Upgrade Solution"/>
          <p:cNvSpPr txBox="1"/>
          <p:nvPr>
            <p:ph type="body" idx="21"/>
          </p:nvPr>
        </p:nvSpPr>
        <p:spPr>
          <a:prstGeom prst="rect">
            <a:avLst/>
          </a:prstGeom>
        </p:spPr>
        <p:txBody>
          <a:bodyPr/>
          <a:lstStyle/>
          <a:p>
            <a:pPr/>
            <a:r>
              <a:t>OSS Cluster Upgrade Solution</a:t>
            </a:r>
          </a:p>
        </p:txBody>
      </p:sp>
      <p:sp>
        <p:nvSpPr>
          <p:cNvPr id="1362" name="テキスト プレースホルダー 2"/>
          <p:cNvSpPr/>
          <p:nvPr>
            <p:ph type="body" idx="25"/>
          </p:nvPr>
        </p:nvSpPr>
        <p:spPr>
          <a:prstGeom prst="rect">
            <a:avLst/>
          </a:prstGeom>
        </p:spPr>
        <p:txBody>
          <a:bodyPr/>
          <a:lstStyle/>
          <a:p>
            <a:pPr/>
            <a:r>
              <a:t>Safety</a:t>
            </a:r>
          </a:p>
        </p:txBody>
      </p:sp>
      <p:sp>
        <p:nvSpPr>
          <p:cNvPr id="1363" name="円/楕円 10"/>
          <p:cNvSpPr/>
          <p:nvPr>
            <p:ph type="body" idx="26"/>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64" name="円/楕円 10"/>
          <p:cNvSpPr/>
          <p:nvPr>
            <p:ph type="body" idx="27"/>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65" name="テキスト プレースホルダー 2"/>
          <p:cNvSpPr/>
          <p:nvPr>
            <p:ph type="body" idx="30"/>
          </p:nvPr>
        </p:nvSpPr>
        <p:spPr>
          <a:prstGeom prst="rect">
            <a:avLst/>
          </a:prstGeom>
        </p:spPr>
        <p:txBody>
          <a:bodyPr/>
          <a:lstStyle/>
          <a:p>
            <a:pPr/>
            <a:r>
              <a:t>Flexibility</a:t>
            </a:r>
          </a:p>
        </p:txBody>
      </p:sp>
      <p:sp>
        <p:nvSpPr>
          <p:cNvPr id="1366" name="円/楕円 10"/>
          <p:cNvSpPr/>
          <p:nvPr>
            <p:ph type="body" idx="31"/>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67" name="テキスト プレースホルダー 2"/>
          <p:cNvSpPr/>
          <p:nvPr>
            <p:ph type="body" idx="34"/>
          </p:nvPr>
        </p:nvSpPr>
        <p:spPr>
          <a:prstGeom prst="rect">
            <a:avLst/>
          </a:prstGeom>
        </p:spPr>
        <p:txBody>
          <a:bodyPr/>
          <a:lstStyle>
            <a:lvl1pPr defTabSz="1572768">
              <a:defRPr sz="6450"/>
            </a:lvl1pPr>
          </a:lstStyle>
          <a:p>
            <a:pPr/>
            <a:r>
              <a:t>Zero-Downtime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1" name="GettyImages-585770050.jpg" descr="GettyImages-585770050.jpg"/>
          <p:cNvPicPr>
            <a:picLocks noChangeAspect="1"/>
          </p:cNvPicPr>
          <p:nvPr>
            <p:ph type="pic" idx="21"/>
          </p:nvPr>
        </p:nvPicPr>
        <p:blipFill>
          <a:blip r:embed="rId3">
            <a:extLst/>
          </a:blip>
          <a:srcRect l="0" t="7523" r="0" b="7523"/>
          <a:stretch>
            <a:fillRect/>
          </a:stretch>
        </p:blipFill>
        <p:spPr>
          <a:prstGeom prst="rect">
            <a:avLst/>
          </a:prstGeom>
        </p:spPr>
      </p:pic>
      <p:sp>
        <p:nvSpPr>
          <p:cNvPr id="1372"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373" name="Rancher"/>
          <p:cNvSpPr txBox="1"/>
          <p:nvPr>
            <p:ph type="body" idx="23"/>
          </p:nvPr>
        </p:nvSpPr>
        <p:spPr>
          <a:prstGeom prst="rect">
            <a:avLst/>
          </a:prstGeom>
        </p:spPr>
        <p:txBody>
          <a:bodyPr/>
          <a:lstStyle/>
          <a:p>
            <a:pPr/>
            <a:r>
              <a:t>Rancher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7" name="Safety"/>
          <p:cNvSpPr txBox="1"/>
          <p:nvPr>
            <p:ph type="body" idx="21"/>
          </p:nvPr>
        </p:nvSpPr>
        <p:spPr>
          <a:prstGeom prst="rect">
            <a:avLst/>
          </a:prstGeom>
        </p:spPr>
        <p:txBody>
          <a:bodyPr/>
          <a:lstStyle/>
          <a:p>
            <a:pPr/>
            <a:r>
              <a:t>Safety</a:t>
            </a:r>
          </a:p>
        </p:txBody>
      </p:sp>
      <p:sp>
        <p:nvSpPr>
          <p:cNvPr id="1378" name="Upgradable Checking"/>
          <p:cNvSpPr txBox="1"/>
          <p:nvPr>
            <p:ph type="body" idx="27"/>
          </p:nvPr>
        </p:nvSpPr>
        <p:spPr>
          <a:prstGeom prst="rect">
            <a:avLst/>
          </a:prstGeom>
        </p:spPr>
        <p:txBody>
          <a:bodyPr/>
          <a:lstStyle/>
          <a:p>
            <a:pPr/>
            <a:r>
              <a:t>Upgradable Checking</a:t>
            </a:r>
          </a:p>
        </p:txBody>
      </p:sp>
      <p:sp>
        <p:nvSpPr>
          <p:cNvPr id="1379" name="Support K8s system components health checking…"/>
          <p:cNvSpPr txBox="1"/>
          <p:nvPr>
            <p:ph type="body" idx="28"/>
          </p:nvPr>
        </p:nvSpPr>
        <p:spPr>
          <a:prstGeom prst="rect">
            <a:avLst/>
          </a:prstGeom>
        </p:spPr>
        <p:txBody>
          <a:bodyPr/>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Support K8s system components health checking </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No node ready state checking / version skew checking / compatibility checking</a:t>
            </a:r>
          </a:p>
        </p:txBody>
      </p:sp>
      <p:sp>
        <p:nvSpPr>
          <p:cNvPr id="1380" name="Control Plane and Worker cannot be upgraded separately"/>
          <p:cNvSpPr txBox="1"/>
          <p:nvPr/>
        </p:nvSpPr>
        <p:spPr>
          <a:xfrm>
            <a:off x="2319834" y="7970280"/>
            <a:ext cx="19744332" cy="19017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Control Plane and Worker cannot be upgraded separately</a:t>
            </a:r>
          </a:p>
        </p:txBody>
      </p:sp>
      <p:sp>
        <p:nvSpPr>
          <p:cNvPr id="1381" name="Separate Upgrade"/>
          <p:cNvSpPr txBox="1"/>
          <p:nvPr/>
        </p:nvSpPr>
        <p:spPr>
          <a:xfrm>
            <a:off x="2319834" y="7036384"/>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Separate Upgrade</a:t>
            </a:r>
          </a:p>
        </p:txBody>
      </p:sp>
      <p:sp>
        <p:nvSpPr>
          <p:cNvPr id="1382" name="Support manual rollback only…"/>
          <p:cNvSpPr txBox="1"/>
          <p:nvPr/>
        </p:nvSpPr>
        <p:spPr>
          <a:xfrm>
            <a:off x="2319834" y="10379806"/>
            <a:ext cx="19744332" cy="19017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395111" indent="-395111" algn="l" defTabSz="719999">
              <a:lnSpc>
                <a:spcPct val="110000"/>
              </a:lnSpc>
              <a:buClr>
                <a:srgbClr val="0C70E8"/>
              </a:buClr>
              <a:buSzPct val="100000"/>
              <a:buChar char="-"/>
              <a:defRPr b="0" sz="3500"/>
            </a:pPr>
            <a:r>
              <a:t>Support manual rollback only</a:t>
            </a:r>
          </a:p>
          <a:p>
            <a:pPr marL="395111" indent="-395111" algn="l" defTabSz="719999">
              <a:lnSpc>
                <a:spcPct val="110000"/>
              </a:lnSpc>
              <a:buClr>
                <a:srgbClr val="0C70E8"/>
              </a:buClr>
              <a:buSzPct val="100000"/>
              <a:buChar char="-"/>
              <a:defRPr b="0" sz="3500"/>
            </a:pPr>
            <a:r>
              <a:t>Rollback is done by restore etcd snapshot and k8s version downgrade</a:t>
            </a:r>
          </a:p>
        </p:txBody>
      </p:sp>
      <p:sp>
        <p:nvSpPr>
          <p:cNvPr id="1383" name="Rollback"/>
          <p:cNvSpPr txBox="1"/>
          <p:nvPr/>
        </p:nvSpPr>
        <p:spPr>
          <a:xfrm>
            <a:off x="2319834" y="9445911"/>
            <a:ext cx="19744332" cy="656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Rollback</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7" name="Flexibility"/>
          <p:cNvSpPr txBox="1"/>
          <p:nvPr>
            <p:ph type="body" idx="21"/>
          </p:nvPr>
        </p:nvSpPr>
        <p:spPr>
          <a:prstGeom prst="rect">
            <a:avLst/>
          </a:prstGeom>
        </p:spPr>
        <p:txBody>
          <a:bodyPr/>
          <a:lstStyle/>
          <a:p>
            <a:pPr/>
            <a:r>
              <a:t>Flexibility</a:t>
            </a:r>
          </a:p>
        </p:txBody>
      </p:sp>
      <p:sp>
        <p:nvSpPr>
          <p:cNvPr id="1388" name="Control Plane"/>
          <p:cNvSpPr txBox="1"/>
          <p:nvPr>
            <p:ph type="body" idx="27"/>
          </p:nvPr>
        </p:nvSpPr>
        <p:spPr>
          <a:prstGeom prst="rect">
            <a:avLst/>
          </a:prstGeom>
        </p:spPr>
        <p:txBody>
          <a:bodyPr/>
          <a:lstStyle/>
          <a:p>
            <a:pPr/>
            <a:r>
              <a:t>Control Plane</a:t>
            </a:r>
          </a:p>
        </p:txBody>
      </p:sp>
      <p:sp>
        <p:nvSpPr>
          <p:cNvPr id="1389" name="Upgrade control plane nodes at in batches of a configurable size (1~all)"/>
          <p:cNvSpPr txBox="1"/>
          <p:nvPr>
            <p:ph type="body" idx="28"/>
          </p:nvPr>
        </p:nvSpPr>
        <p:spPr>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 Upgrade control plane nodes at in batches of a configurable size (1~all) </a:t>
            </a:r>
          </a:p>
        </p:txBody>
      </p:sp>
      <p:sp>
        <p:nvSpPr>
          <p:cNvPr id="1390" name="Worker"/>
          <p:cNvSpPr txBox="1"/>
          <p:nvPr/>
        </p:nvSpPr>
        <p:spPr>
          <a:xfrm>
            <a:off x="2319834" y="6951036"/>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Worker</a:t>
            </a:r>
          </a:p>
        </p:txBody>
      </p:sp>
      <p:sp>
        <p:nvSpPr>
          <p:cNvPr id="1391" name="Upgrade worker node at in batches of a configurable size (1~all)"/>
          <p:cNvSpPr txBox="1"/>
          <p:nvPr/>
        </p:nvSpPr>
        <p:spPr>
          <a:xfrm>
            <a:off x="2319834" y="7884933"/>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 Upgrade worker node at in batches of a configurable size (1~all)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5" name="Zero-Downtime"/>
          <p:cNvSpPr txBox="1"/>
          <p:nvPr>
            <p:ph type="body" idx="21"/>
          </p:nvPr>
        </p:nvSpPr>
        <p:spPr>
          <a:prstGeom prst="rect">
            <a:avLst/>
          </a:prstGeom>
        </p:spPr>
        <p:txBody>
          <a:bodyPr/>
          <a:lstStyle/>
          <a:p>
            <a:pPr/>
            <a:r>
              <a:t>Zero-Downtime</a:t>
            </a:r>
          </a:p>
        </p:txBody>
      </p:sp>
      <p:sp>
        <p:nvSpPr>
          <p:cNvPr id="1396" name="Control Plane"/>
          <p:cNvSpPr txBox="1"/>
          <p:nvPr/>
        </p:nvSpPr>
        <p:spPr>
          <a:xfrm>
            <a:off x="2319834" y="4191055"/>
            <a:ext cx="19744332" cy="656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Control Plane</a:t>
            </a:r>
          </a:p>
        </p:txBody>
      </p:sp>
      <p:sp>
        <p:nvSpPr>
          <p:cNvPr id="1397" name="Rolling Upgrade strategy ensures one control plane node is available for applications during upgrade"/>
          <p:cNvSpPr txBox="1"/>
          <p:nvPr/>
        </p:nvSpPr>
        <p:spPr>
          <a:xfrm>
            <a:off x="2319834" y="5124951"/>
            <a:ext cx="19744332" cy="18004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Rolling Upgrade strategy ensures one control plane node is available for applications during upgrade</a:t>
            </a:r>
          </a:p>
        </p:txBody>
      </p:sp>
      <p:sp>
        <p:nvSpPr>
          <p:cNvPr id="1398" name="Worker"/>
          <p:cNvSpPr txBox="1"/>
          <p:nvPr/>
        </p:nvSpPr>
        <p:spPr>
          <a:xfrm>
            <a:off x="2319834" y="7710315"/>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Worker</a:t>
            </a:r>
          </a:p>
        </p:txBody>
      </p:sp>
      <p:sp>
        <p:nvSpPr>
          <p:cNvPr id="1399" name="Rules related application workload in iptables are not changed during worker upgrade…"/>
          <p:cNvSpPr txBox="1"/>
          <p:nvPr/>
        </p:nvSpPr>
        <p:spPr>
          <a:xfrm>
            <a:off x="2319834" y="8644211"/>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395111" indent="-395111" algn="l" defTabSz="719999">
              <a:lnSpc>
                <a:spcPct val="110000"/>
              </a:lnSpc>
              <a:buClr>
                <a:srgbClr val="0C70E8"/>
              </a:buClr>
              <a:buSzPct val="100000"/>
              <a:buChar char="-"/>
              <a:defRPr b="0" sz="3500"/>
            </a:pPr>
            <a:r>
              <a:t>Rules related application workload in iptables are not changed during worker upgrade</a:t>
            </a:r>
          </a:p>
          <a:p>
            <a:pPr marL="395111" indent="-395111" algn="l" defTabSz="719999">
              <a:lnSpc>
                <a:spcPct val="110000"/>
              </a:lnSpc>
              <a:buClr>
                <a:srgbClr val="0C70E8"/>
              </a:buClr>
              <a:buSzPct val="100000"/>
              <a:buChar char="-"/>
              <a:defRPr b="0" sz="3500"/>
            </a:pPr>
            <a:r>
              <a:t>Host / Cluster network are not touched during worker upgrade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1" name="Zero-Downtime Kubernetes Cluster Upgrade Solution"/>
          <p:cNvSpPr txBox="1"/>
          <p:nvPr>
            <p:ph type="body" idx="21"/>
          </p:nvPr>
        </p:nvSpPr>
        <p:spPr>
          <a:prstGeom prst="rect">
            <a:avLst/>
          </a:prstGeom>
        </p:spPr>
        <p:txBody>
          <a:bodyPr/>
          <a:lstStyle/>
          <a:p>
            <a:pPr/>
            <a:r>
              <a:t>Zero-Downtime Kubernetes Cluster Upgrade Solution</a:t>
            </a:r>
          </a:p>
        </p:txBody>
      </p:sp>
      <p:sp>
        <p:nvSpPr>
          <p:cNvPr id="1242" name="Ran Xu (littledriver)"/>
          <p:cNvSpPr txBox="1"/>
          <p:nvPr>
            <p:ph type="body" idx="22"/>
          </p:nvPr>
        </p:nvSpPr>
        <p:spPr>
          <a:prstGeom prst="rect">
            <a:avLst/>
          </a:prstGeom>
        </p:spPr>
        <p:txBody>
          <a:bodyPr/>
          <a:lstStyle/>
          <a:p>
            <a:pPr>
              <a:defRPr>
                <a:solidFill>
                  <a:srgbClr val="9FA3BD"/>
                </a:solidFill>
              </a:defRPr>
            </a:pPr>
            <a:r>
              <a:rPr>
                <a:solidFill>
                  <a:srgbClr val="FFFFFF"/>
                </a:solidFill>
              </a:rPr>
              <a:t>Ran Xu (littledriver)</a:t>
            </a:r>
          </a:p>
        </p:txBody>
      </p:sp>
      <p:sp>
        <p:nvSpPr>
          <p:cNvPr id="1243" name="LINE Verda Platform Infrastructure Engineer"/>
          <p:cNvSpPr txBox="1"/>
          <p:nvPr>
            <p:ph type="body" idx="23"/>
          </p:nvPr>
        </p:nvSpPr>
        <p:spPr>
          <a:prstGeom prst="rect">
            <a:avLst/>
          </a:prstGeom>
        </p:spPr>
        <p:txBody>
          <a:bodyPr/>
          <a:lstStyle/>
          <a:p>
            <a:pPr/>
            <a:r>
              <a:t>LINE Verda Platform Infrastructure Engineer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3" name="GettyImages-585770050.jpg" descr="GettyImages-585770050.jpg"/>
          <p:cNvPicPr>
            <a:picLocks noChangeAspect="1"/>
          </p:cNvPicPr>
          <p:nvPr>
            <p:ph type="pic" idx="21"/>
          </p:nvPr>
        </p:nvPicPr>
        <p:blipFill>
          <a:blip r:embed="rId3">
            <a:extLst/>
          </a:blip>
          <a:srcRect l="0" t="7523" r="0" b="7523"/>
          <a:stretch>
            <a:fillRect/>
          </a:stretch>
        </p:blipFill>
        <p:spPr>
          <a:prstGeom prst="rect">
            <a:avLst/>
          </a:prstGeom>
        </p:spPr>
      </p:pic>
      <p:sp>
        <p:nvSpPr>
          <p:cNvPr id="1404"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405" name="Kubeadm"/>
          <p:cNvSpPr txBox="1"/>
          <p:nvPr>
            <p:ph type="body" idx="23"/>
          </p:nvPr>
        </p:nvSpPr>
        <p:spPr>
          <a:prstGeom prst="rect">
            <a:avLst/>
          </a:prstGeom>
        </p:spPr>
        <p:txBody>
          <a:bodyPr/>
          <a:lstStyle/>
          <a:p>
            <a:pPr/>
            <a:r>
              <a:t>Kubeadm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Safe"/>
          <p:cNvSpPr txBox="1"/>
          <p:nvPr>
            <p:ph type="body" idx="21"/>
          </p:nvPr>
        </p:nvSpPr>
        <p:spPr>
          <a:prstGeom prst="rect">
            <a:avLst/>
          </a:prstGeom>
        </p:spPr>
        <p:txBody>
          <a:bodyPr/>
          <a:lstStyle/>
          <a:p>
            <a:pPr/>
            <a:r>
              <a:t>Safe</a:t>
            </a:r>
          </a:p>
        </p:txBody>
      </p:sp>
      <p:sp>
        <p:nvSpPr>
          <p:cNvPr id="1410" name="Upgradable Checking"/>
          <p:cNvSpPr txBox="1"/>
          <p:nvPr>
            <p:ph type="body" idx="27"/>
          </p:nvPr>
        </p:nvSpPr>
        <p:spPr>
          <a:prstGeom prst="rect">
            <a:avLst/>
          </a:prstGeom>
        </p:spPr>
        <p:txBody>
          <a:bodyPr/>
          <a:lstStyle/>
          <a:p>
            <a:pPr/>
            <a:r>
              <a:t>Upgradable Checking</a:t>
            </a:r>
          </a:p>
        </p:txBody>
      </p:sp>
      <p:sp>
        <p:nvSpPr>
          <p:cNvPr id="1411" name="Support K8s system components health checking / node ready state checking / version skew checking…"/>
          <p:cNvSpPr txBox="1"/>
          <p:nvPr>
            <p:ph type="body" idx="28"/>
          </p:nvPr>
        </p:nvSpPr>
        <p:spPr>
          <a:prstGeom prst="rect">
            <a:avLst/>
          </a:prstGeom>
        </p:spPr>
        <p:txBody>
          <a:bodyPr/>
          <a:lstStyle/>
          <a:p>
            <a:pPr marL="379306" indent="-379306" algn="l" defTabSz="691199">
              <a:lnSpc>
                <a:spcPct val="110000"/>
              </a:lnSpc>
              <a:spcBef>
                <a:spcPts val="0"/>
              </a:spcBef>
              <a:buClr>
                <a:srgbClr val="0C70E8"/>
              </a:buClr>
              <a:buSzPct val="100000"/>
              <a:buChar char="-"/>
              <a:defRPr b="0" sz="3359">
                <a:latin typeface="+mn-lt"/>
                <a:ea typeface="+mn-ea"/>
                <a:cs typeface="+mn-cs"/>
                <a:sym typeface="Arial"/>
              </a:defRPr>
            </a:pPr>
            <a:r>
              <a:t>Support K8s system components health checking / node ready state checking / version skew checking</a:t>
            </a:r>
          </a:p>
          <a:p>
            <a:pPr marL="379306" indent="-379306" algn="l" defTabSz="691199">
              <a:lnSpc>
                <a:spcPct val="110000"/>
              </a:lnSpc>
              <a:spcBef>
                <a:spcPts val="0"/>
              </a:spcBef>
              <a:buClr>
                <a:srgbClr val="0C70E8"/>
              </a:buClr>
              <a:buSzPct val="100000"/>
              <a:buChar char="-"/>
              <a:defRPr b="0" sz="3359">
                <a:latin typeface="+mn-lt"/>
                <a:ea typeface="+mn-ea"/>
                <a:cs typeface="+mn-cs"/>
                <a:sym typeface="Arial"/>
              </a:defRPr>
            </a:pPr>
            <a:r>
              <a:t>No support API compatibility checking</a:t>
            </a:r>
          </a:p>
        </p:txBody>
      </p:sp>
      <p:sp>
        <p:nvSpPr>
          <p:cNvPr id="1412" name="Control Plane and Worker can be upgraded separately"/>
          <p:cNvSpPr txBox="1"/>
          <p:nvPr/>
        </p:nvSpPr>
        <p:spPr>
          <a:xfrm>
            <a:off x="2319834" y="7970280"/>
            <a:ext cx="19744332" cy="19017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Control Plane and Worker can be upgraded separately</a:t>
            </a:r>
          </a:p>
        </p:txBody>
      </p:sp>
      <p:sp>
        <p:nvSpPr>
          <p:cNvPr id="1413" name="Separate Upgrade"/>
          <p:cNvSpPr txBox="1"/>
          <p:nvPr/>
        </p:nvSpPr>
        <p:spPr>
          <a:xfrm>
            <a:off x="2319834" y="7036384"/>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Separate Upgrade</a:t>
            </a:r>
          </a:p>
        </p:txBody>
      </p:sp>
      <p:sp>
        <p:nvSpPr>
          <p:cNvPr id="1414" name="Support auto rollback only…"/>
          <p:cNvSpPr txBox="1"/>
          <p:nvPr/>
        </p:nvSpPr>
        <p:spPr>
          <a:xfrm>
            <a:off x="2319834" y="10379806"/>
            <a:ext cx="19744332" cy="19017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395111" indent="-395111" algn="l" defTabSz="719999">
              <a:lnSpc>
                <a:spcPct val="110000"/>
              </a:lnSpc>
              <a:buClr>
                <a:srgbClr val="0C70E8"/>
              </a:buClr>
              <a:buSzPct val="100000"/>
              <a:buChar char="-"/>
              <a:defRPr b="0" sz="3500"/>
            </a:pPr>
            <a:r>
              <a:t>Support auto rollback only</a:t>
            </a:r>
          </a:p>
          <a:p>
            <a:pPr marL="395111" indent="-395111" algn="l" defTabSz="719999">
              <a:lnSpc>
                <a:spcPct val="110000"/>
              </a:lnSpc>
              <a:buClr>
                <a:srgbClr val="0C70E8"/>
              </a:buClr>
              <a:buSzPct val="100000"/>
              <a:buChar char="-"/>
              <a:defRPr b="0" sz="3500"/>
            </a:pPr>
            <a:r>
              <a:t>Rollback is done by restore etcd snapshot and k8s version downgrade</a:t>
            </a:r>
          </a:p>
        </p:txBody>
      </p:sp>
      <p:sp>
        <p:nvSpPr>
          <p:cNvPr id="1415" name="Rollback"/>
          <p:cNvSpPr txBox="1"/>
          <p:nvPr/>
        </p:nvSpPr>
        <p:spPr>
          <a:xfrm>
            <a:off x="2319834" y="9445911"/>
            <a:ext cx="19744332" cy="656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Rollback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Flexibility"/>
          <p:cNvSpPr txBox="1"/>
          <p:nvPr>
            <p:ph type="body" idx="21"/>
          </p:nvPr>
        </p:nvSpPr>
        <p:spPr>
          <a:prstGeom prst="rect">
            <a:avLst/>
          </a:prstGeom>
        </p:spPr>
        <p:txBody>
          <a:bodyPr/>
          <a:lstStyle/>
          <a:p>
            <a:pPr/>
            <a:r>
              <a:t>Flexibility</a:t>
            </a:r>
          </a:p>
        </p:txBody>
      </p:sp>
      <p:sp>
        <p:nvSpPr>
          <p:cNvPr id="1420" name="Control Plane"/>
          <p:cNvSpPr txBox="1"/>
          <p:nvPr>
            <p:ph type="body" idx="27"/>
          </p:nvPr>
        </p:nvSpPr>
        <p:spPr>
          <a:prstGeom prst="rect">
            <a:avLst/>
          </a:prstGeom>
        </p:spPr>
        <p:txBody>
          <a:bodyPr/>
          <a:lstStyle/>
          <a:p>
            <a:pPr/>
            <a:r>
              <a:t>Control Plane</a:t>
            </a:r>
          </a:p>
        </p:txBody>
      </p:sp>
      <p:sp>
        <p:nvSpPr>
          <p:cNvPr id="1421" name="Upgrade control plane nodes one by one"/>
          <p:cNvSpPr txBox="1"/>
          <p:nvPr>
            <p:ph type="body" idx="28"/>
          </p:nvPr>
        </p:nvSpPr>
        <p:spPr>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 Upgrade control plane nodes one by one</a:t>
            </a:r>
          </a:p>
        </p:txBody>
      </p:sp>
      <p:sp>
        <p:nvSpPr>
          <p:cNvPr id="1422" name="Worker"/>
          <p:cNvSpPr txBox="1"/>
          <p:nvPr/>
        </p:nvSpPr>
        <p:spPr>
          <a:xfrm>
            <a:off x="2319834" y="6951036"/>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Worker</a:t>
            </a:r>
          </a:p>
        </p:txBody>
      </p:sp>
      <p:sp>
        <p:nvSpPr>
          <p:cNvPr id="1423" name="Upgrade worker node one by one"/>
          <p:cNvSpPr txBox="1"/>
          <p:nvPr/>
        </p:nvSpPr>
        <p:spPr>
          <a:xfrm>
            <a:off x="2319834" y="7884933"/>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 Upgrade worker node one by one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7" name="Zero-Downtime"/>
          <p:cNvSpPr txBox="1"/>
          <p:nvPr>
            <p:ph type="body" idx="21"/>
          </p:nvPr>
        </p:nvSpPr>
        <p:spPr>
          <a:prstGeom prst="rect">
            <a:avLst/>
          </a:prstGeom>
        </p:spPr>
        <p:txBody>
          <a:bodyPr/>
          <a:lstStyle/>
          <a:p>
            <a:pPr/>
            <a:r>
              <a:t>Zero-Downtime</a:t>
            </a:r>
          </a:p>
        </p:txBody>
      </p:sp>
      <p:sp>
        <p:nvSpPr>
          <p:cNvPr id="1428" name="Control Plane"/>
          <p:cNvSpPr txBox="1"/>
          <p:nvPr/>
        </p:nvSpPr>
        <p:spPr>
          <a:xfrm>
            <a:off x="2319834" y="4191055"/>
            <a:ext cx="19744332" cy="656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Control Plane</a:t>
            </a:r>
          </a:p>
        </p:txBody>
      </p:sp>
      <p:sp>
        <p:nvSpPr>
          <p:cNvPr id="1429" name="Rolling Upgrade strategy ensures two control plane nodes are available for applications during upgrade"/>
          <p:cNvSpPr txBox="1"/>
          <p:nvPr/>
        </p:nvSpPr>
        <p:spPr>
          <a:xfrm>
            <a:off x="2319834" y="5124951"/>
            <a:ext cx="19744332" cy="180040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Rolling Upgrade strategy ensures two control plane nodes are available for applications during upgrade</a:t>
            </a:r>
          </a:p>
        </p:txBody>
      </p:sp>
      <p:sp>
        <p:nvSpPr>
          <p:cNvPr id="1430" name="Worker"/>
          <p:cNvSpPr txBox="1"/>
          <p:nvPr/>
        </p:nvSpPr>
        <p:spPr>
          <a:xfrm>
            <a:off x="2319834" y="7710315"/>
            <a:ext cx="1974433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Worker</a:t>
            </a:r>
          </a:p>
        </p:txBody>
      </p:sp>
      <p:sp>
        <p:nvSpPr>
          <p:cNvPr id="1431" name="Rules related application workload in iptables are not changed during worker upgrade…"/>
          <p:cNvSpPr txBox="1"/>
          <p:nvPr/>
        </p:nvSpPr>
        <p:spPr>
          <a:xfrm>
            <a:off x="2319834" y="8644211"/>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395111" indent="-395111" algn="l" defTabSz="719999">
              <a:lnSpc>
                <a:spcPct val="110000"/>
              </a:lnSpc>
              <a:buClr>
                <a:srgbClr val="0C70E8"/>
              </a:buClr>
              <a:buSzPct val="100000"/>
              <a:buChar char="-"/>
              <a:defRPr b="0" sz="3500"/>
            </a:pPr>
            <a:r>
              <a:t>Rules related application workload in iptables are not changed during worker upgrade</a:t>
            </a:r>
          </a:p>
          <a:p>
            <a:pPr marL="395111" indent="-395111" algn="l" defTabSz="719999">
              <a:lnSpc>
                <a:spcPct val="110000"/>
              </a:lnSpc>
              <a:buClr>
                <a:srgbClr val="0C70E8"/>
              </a:buClr>
              <a:buSzPct val="100000"/>
              <a:buChar char="-"/>
              <a:defRPr b="0" sz="3500"/>
            </a:pPr>
            <a:r>
              <a:t>Host / Cluster network are not touched during worker upgrade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5" name="Rancher (2.4.3) v.s Kubeadm"/>
          <p:cNvSpPr txBox="1"/>
          <p:nvPr>
            <p:ph type="body" idx="21"/>
          </p:nvPr>
        </p:nvSpPr>
        <p:spPr>
          <a:prstGeom prst="rect">
            <a:avLst/>
          </a:prstGeom>
        </p:spPr>
        <p:txBody>
          <a:bodyPr/>
          <a:lstStyle/>
          <a:p>
            <a:pPr/>
            <a:r>
              <a:t>Rancher (2.4.3) v.s Kubeadm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Tech Direction"/>
          <p:cNvSpPr txBox="1"/>
          <p:nvPr>
            <p:ph type="body" idx="21"/>
          </p:nvPr>
        </p:nvSpPr>
        <p:spPr>
          <a:prstGeom prst="rect">
            <a:avLst/>
          </a:prstGeom>
        </p:spPr>
        <p:txBody>
          <a:bodyPr/>
          <a:lstStyle/>
          <a:p>
            <a:pPr/>
            <a:r>
              <a:t>Tech Direction</a:t>
            </a:r>
          </a:p>
        </p:txBody>
      </p:sp>
      <p:pic>
        <p:nvPicPr>
          <p:cNvPr id="1440" name="Oval Oval" descr="Oval Oval"/>
          <p:cNvPicPr>
            <a:picLocks noChangeAspect="0"/>
          </p:cNvPicPr>
          <p:nvPr/>
        </p:nvPicPr>
        <p:blipFill>
          <a:blip r:embed="rId3">
            <a:extLst/>
          </a:blip>
          <a:stretch>
            <a:fillRect/>
          </a:stretch>
        </p:blipFill>
        <p:spPr>
          <a:xfrm>
            <a:off x="2420870" y="3764994"/>
            <a:ext cx="13117077" cy="3030775"/>
          </a:xfrm>
          <a:prstGeom prst="rect">
            <a:avLst/>
          </a:prstGeom>
        </p:spPr>
      </p:pic>
      <p:pic>
        <p:nvPicPr>
          <p:cNvPr id="1442" name="Oval Oval" descr="Oval Oval"/>
          <p:cNvPicPr>
            <a:picLocks noChangeAspect="0"/>
          </p:cNvPicPr>
          <p:nvPr/>
        </p:nvPicPr>
        <p:blipFill>
          <a:blip r:embed="rId4">
            <a:extLst/>
          </a:blip>
          <a:stretch>
            <a:fillRect/>
          </a:stretch>
        </p:blipFill>
        <p:spPr>
          <a:xfrm>
            <a:off x="2828242" y="7549988"/>
            <a:ext cx="13731429" cy="1919235"/>
          </a:xfrm>
          <a:prstGeom prst="rect">
            <a:avLst/>
          </a:prstGeom>
        </p:spPr>
      </p:pic>
      <p:sp>
        <p:nvSpPr>
          <p:cNvPr id="1444" name="A Safe cluster upgrade solution must be the highest priority"/>
          <p:cNvSpPr txBox="1"/>
          <p:nvPr/>
        </p:nvSpPr>
        <p:spPr>
          <a:xfrm>
            <a:off x="14219687" y="3004414"/>
            <a:ext cx="8850121" cy="13283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300"/>
            </a:lvl1pPr>
          </a:lstStyle>
          <a:p>
            <a:pPr/>
            <a:r>
              <a:t>A Safe cluster upgrade solution must be the highest priority</a:t>
            </a:r>
          </a:p>
        </p:txBody>
      </p:sp>
      <p:sp>
        <p:nvSpPr>
          <p:cNvPr id="1445" name="Good best practice we can reference from kubeadm"/>
          <p:cNvSpPr txBox="1"/>
          <p:nvPr/>
        </p:nvSpPr>
        <p:spPr>
          <a:xfrm>
            <a:off x="5268896" y="10003326"/>
            <a:ext cx="8850121" cy="13283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300"/>
            </a:lvl1pPr>
          </a:lstStyle>
          <a:p>
            <a:pPr/>
            <a:r>
              <a:t>Good best practice we can reference from kubeadm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Tech Direction"/>
          <p:cNvSpPr txBox="1"/>
          <p:nvPr>
            <p:ph type="body" idx="21"/>
          </p:nvPr>
        </p:nvSpPr>
        <p:spPr>
          <a:prstGeom prst="rect">
            <a:avLst/>
          </a:prstGeom>
        </p:spPr>
        <p:txBody>
          <a:bodyPr/>
          <a:lstStyle/>
          <a:p>
            <a:pPr/>
            <a:r>
              <a:t>Tech Direction</a:t>
            </a:r>
          </a:p>
        </p:txBody>
      </p:sp>
      <p:pic>
        <p:nvPicPr>
          <p:cNvPr id="1450" name="Oval Oval" descr="Oval Oval"/>
          <p:cNvPicPr>
            <a:picLocks noChangeAspect="0"/>
          </p:cNvPicPr>
          <p:nvPr/>
        </p:nvPicPr>
        <p:blipFill>
          <a:blip r:embed="rId3">
            <a:extLst/>
          </a:blip>
          <a:stretch>
            <a:fillRect/>
          </a:stretch>
        </p:blipFill>
        <p:spPr>
          <a:xfrm>
            <a:off x="15036331" y="4320857"/>
            <a:ext cx="6095582" cy="2420815"/>
          </a:xfrm>
          <a:prstGeom prst="rect">
            <a:avLst/>
          </a:prstGeom>
        </p:spPr>
      </p:pic>
      <p:sp>
        <p:nvSpPr>
          <p:cNvPr id="1452" name="Flexibility is also mandatory requirement  from our users"/>
          <p:cNvSpPr txBox="1"/>
          <p:nvPr/>
        </p:nvSpPr>
        <p:spPr>
          <a:xfrm>
            <a:off x="15569093" y="2649307"/>
            <a:ext cx="8850121" cy="13283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300"/>
            </a:lvl1pPr>
          </a:lstStyle>
          <a:p>
            <a:pPr/>
            <a:r>
              <a:t>Flexibility is also mandatory requirement  from our users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6" name="Tech Direction"/>
          <p:cNvSpPr txBox="1"/>
          <p:nvPr>
            <p:ph type="body" idx="21"/>
          </p:nvPr>
        </p:nvSpPr>
        <p:spPr>
          <a:prstGeom prst="rect">
            <a:avLst/>
          </a:prstGeom>
        </p:spPr>
        <p:txBody>
          <a:bodyPr/>
          <a:lstStyle/>
          <a:p>
            <a:pPr/>
            <a:r>
              <a:t>Tech Direction</a:t>
            </a:r>
          </a:p>
        </p:txBody>
      </p:sp>
      <p:sp>
        <p:nvSpPr>
          <p:cNvPr id="1457" name="Rectangle"/>
          <p:cNvSpPr txBox="1"/>
          <p:nvPr>
            <p:ph type="body" idx="23"/>
          </p:nvPr>
        </p:nvSpPr>
        <p:spPr>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458" name="Rectangle"/>
          <p:cNvSpPr txBox="1"/>
          <p:nvPr>
            <p:ph type="body" idx="24"/>
          </p:nvPr>
        </p:nvSpPr>
        <p:spPr>
          <a:xfrm>
            <a:off x="1723736" y="7398046"/>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459" name="Rectangle"/>
          <p:cNvSpPr txBox="1"/>
          <p:nvPr>
            <p:ph type="body" idx="25"/>
          </p:nvPr>
        </p:nvSpPr>
        <p:spPr>
          <a:xfrm>
            <a:off x="1723736" y="10173997"/>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460" name="Make cluster upgrade solution of Rancher (2.4.3) as basis to evaluate the gap between it and our desired solution"/>
          <p:cNvSpPr txBox="1"/>
          <p:nvPr>
            <p:ph type="body" idx="26"/>
          </p:nvPr>
        </p:nvSpPr>
        <p:spPr>
          <a:prstGeom prst="rect">
            <a:avLst/>
          </a:prstGeom>
        </p:spPr>
        <p:txBody>
          <a:bodyPr/>
          <a:lstStyle/>
          <a:p>
            <a:pPr/>
            <a:r>
              <a:t>Make cluster upgrade solution of Rancher (2.4.3) as basis to evaluate the gap between it and our desired solution</a:t>
            </a:r>
          </a:p>
        </p:txBody>
      </p:sp>
      <p:sp>
        <p:nvSpPr>
          <p:cNvPr id="1461" name="Improve features of cluster upgrade that Rancher already developed and develop new features that Rancher missed"/>
          <p:cNvSpPr txBox="1"/>
          <p:nvPr>
            <p:ph type="body" idx="27"/>
          </p:nvPr>
        </p:nvSpPr>
        <p:spPr>
          <a:xfrm>
            <a:off x="1723736" y="7398046"/>
            <a:ext cx="20936528" cy="1901712"/>
          </a:xfrm>
          <a:prstGeom prst="rect">
            <a:avLst/>
          </a:prstGeom>
        </p:spPr>
        <p:txBody>
          <a:bodyPr/>
          <a:lstStyle/>
          <a:p>
            <a:pPr/>
            <a:r>
              <a:t>Improve features of cluster upgrade that Rancher already developed and develop new features that Rancher missed</a:t>
            </a:r>
          </a:p>
        </p:txBody>
      </p:sp>
      <p:sp>
        <p:nvSpPr>
          <p:cNvPr id="1462" name="Get best practices from OSS (kubeadm) for cluster upgrade"/>
          <p:cNvSpPr txBox="1"/>
          <p:nvPr>
            <p:ph type="body" idx="28"/>
          </p:nvPr>
        </p:nvSpPr>
        <p:spPr>
          <a:xfrm>
            <a:off x="1964121" y="10173997"/>
            <a:ext cx="20936528" cy="1901712"/>
          </a:xfrm>
          <a:prstGeom prst="rect">
            <a:avLst/>
          </a:prstGeom>
        </p:spPr>
        <p:txBody>
          <a:bodyPr/>
          <a:lstStyle/>
          <a:p>
            <a:pPr/>
            <a:r>
              <a:t>Get best practices from OSS (kubeadm) for cluster upgrade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6" name="GettyImages-585770050.jpg" descr="GettyImages-585770050.jpg"/>
          <p:cNvPicPr>
            <a:picLocks noChangeAspect="1"/>
          </p:cNvPicPr>
          <p:nvPr>
            <p:ph type="pic" idx="21"/>
          </p:nvPr>
        </p:nvPicPr>
        <p:blipFill>
          <a:blip r:embed="rId2">
            <a:extLst/>
          </a:blip>
          <a:srcRect l="0" t="7523" r="0" b="7523"/>
          <a:stretch>
            <a:fillRect/>
          </a:stretch>
        </p:blipFill>
        <p:spPr>
          <a:prstGeom prst="rect">
            <a:avLst/>
          </a:prstGeom>
        </p:spPr>
      </p:pic>
      <p:sp>
        <p:nvSpPr>
          <p:cNvPr id="1467"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468" name="Managed Kubernetes Cluster Upgrade Solution"/>
          <p:cNvSpPr txBox="1"/>
          <p:nvPr>
            <p:ph type="body" idx="23"/>
          </p:nvPr>
        </p:nvSpPr>
        <p:spPr>
          <a:prstGeom prst="rect">
            <a:avLst/>
          </a:prstGeom>
        </p:spPr>
        <p:txBody>
          <a:bodyPr/>
          <a:lstStyle>
            <a:lvl1pPr>
              <a:defRPr sz="7900"/>
            </a:lvl1pPr>
          </a:lstStyle>
          <a:p>
            <a:pPr/>
            <a:r>
              <a:t>Managed Kubernetes Cluster Upgrade Solution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0" name="Separate Upgrade"/>
          <p:cNvSpPr txBox="1"/>
          <p:nvPr>
            <p:ph type="body" idx="21"/>
          </p:nvPr>
        </p:nvSpPr>
        <p:spPr>
          <a:prstGeom prst="rect">
            <a:avLst/>
          </a:prstGeom>
        </p:spPr>
        <p:txBody>
          <a:bodyPr/>
          <a:lstStyle/>
          <a:p>
            <a:pPr/>
            <a:r>
              <a:t>Separate Upgrade</a:t>
            </a:r>
          </a:p>
        </p:txBody>
      </p:sp>
      <p:sp>
        <p:nvSpPr>
          <p:cNvPr id="1471" name="フリーフォーム 14"/>
          <p:cNvSpPr/>
          <p:nvPr>
            <p:ph type="body" idx="23"/>
          </p:nvPr>
        </p:nvSpPr>
        <p:spPr>
          <a:xfrm>
            <a:off x="12754797" y="5261095"/>
            <a:ext cx="664926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719999">
              <a:lnSpc>
                <a:spcPct val="80000"/>
              </a:lnSpc>
              <a:spcBef>
                <a:spcPts val="2000"/>
              </a:spcBef>
              <a:defRPr sz="3500">
                <a:latin typeface="+mn-lt"/>
                <a:ea typeface="+mn-ea"/>
                <a:cs typeface="+mn-cs"/>
                <a:sym typeface="Arial"/>
              </a:defRPr>
            </a:pPr>
          </a:p>
        </p:txBody>
      </p:sp>
      <p:sp>
        <p:nvSpPr>
          <p:cNvPr id="1472" name="フリーフォーム 17"/>
          <p:cNvSpPr/>
          <p:nvPr>
            <p:ph type="body" idx="26"/>
          </p:nvPr>
        </p:nvSpPr>
        <p:spPr>
          <a:xfrm>
            <a:off x="5039152" y="5261095"/>
            <a:ext cx="664926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473" name="テキスト プレースホルダー 28"/>
          <p:cNvSpPr/>
          <p:nvPr>
            <p:ph type="body" idx="33"/>
          </p:nvPr>
        </p:nvSpPr>
        <p:spPr>
          <a:xfrm>
            <a:off x="14457440" y="5683317"/>
            <a:ext cx="3243984" cy="1611997"/>
          </a:xfrm>
          <a:prstGeom prst="rect">
            <a:avLst/>
          </a:prstGeom>
        </p:spPr>
        <p:txBody>
          <a:bodyPr/>
          <a:lstStyle/>
          <a:p>
            <a:pPr/>
            <a:r>
              <a:t>Worker</a:t>
            </a:r>
          </a:p>
        </p:txBody>
      </p:sp>
      <p:sp>
        <p:nvSpPr>
          <p:cNvPr id="1474" name="Control Plane"/>
          <p:cNvSpPr txBox="1"/>
          <p:nvPr>
            <p:ph type="body" idx="34"/>
          </p:nvPr>
        </p:nvSpPr>
        <p:spPr>
          <a:xfrm>
            <a:off x="6330927" y="5683317"/>
            <a:ext cx="4065720" cy="1611997"/>
          </a:xfrm>
          <a:prstGeom prst="rect">
            <a:avLst/>
          </a:prstGeom>
        </p:spPr>
        <p:txBody>
          <a:bodyPr/>
          <a:lstStyle/>
          <a:p>
            <a:pPr/>
            <a:r>
              <a:t>Control Plane</a:t>
            </a:r>
          </a:p>
        </p:txBody>
      </p:sp>
      <p:pic>
        <p:nvPicPr>
          <p:cNvPr id="1475" name="Image" descr="Image"/>
          <p:cNvPicPr>
            <a:picLocks noChangeAspect="1"/>
          </p:cNvPicPr>
          <p:nvPr/>
        </p:nvPicPr>
        <p:blipFill>
          <a:blip r:embed="rId3">
            <a:extLst/>
          </a:blip>
          <a:stretch>
            <a:fillRect/>
          </a:stretch>
        </p:blipFill>
        <p:spPr>
          <a:xfrm>
            <a:off x="9915449" y="4259480"/>
            <a:ext cx="4553102" cy="519704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About Me"/>
          <p:cNvSpPr txBox="1"/>
          <p:nvPr>
            <p:ph type="body" idx="21"/>
          </p:nvPr>
        </p:nvSpPr>
        <p:spPr>
          <a:prstGeom prst="rect">
            <a:avLst/>
          </a:prstGeom>
        </p:spPr>
        <p:txBody>
          <a:bodyPr/>
          <a:lstStyle>
            <a:lvl1pPr>
              <a:defRPr sz="11000"/>
            </a:lvl1pPr>
          </a:lstStyle>
          <a:p>
            <a:pPr/>
            <a:r>
              <a:t>About Me</a:t>
            </a:r>
          </a:p>
        </p:txBody>
      </p:sp>
      <p:sp>
        <p:nvSpPr>
          <p:cNvPr id="1248" name="Ran Xu (littledriver)…"/>
          <p:cNvSpPr txBox="1"/>
          <p:nvPr/>
        </p:nvSpPr>
        <p:spPr>
          <a:xfrm>
            <a:off x="7219751" y="4041213"/>
            <a:ext cx="16941801" cy="6907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28600" indent="-228600" algn="l">
              <a:lnSpc>
                <a:spcPct val="150000"/>
              </a:lnSpc>
              <a:buClr>
                <a:schemeClr val="accent1">
                  <a:lumOff val="-13575"/>
                </a:schemeClr>
              </a:buClr>
              <a:buSzPct val="100000"/>
              <a:buChar char="‣"/>
              <a:defRPr sz="5100"/>
            </a:pPr>
            <a:r>
              <a:t> Ran Xu (</a:t>
            </a:r>
            <a:r>
              <a:t>littledriver</a:t>
            </a:r>
            <a:r>
              <a:t>)</a:t>
            </a:r>
          </a:p>
          <a:p>
            <a:pPr marL="228600" indent="-228600" algn="l">
              <a:lnSpc>
                <a:spcPct val="150000"/>
              </a:lnSpc>
              <a:buClr>
                <a:schemeClr val="accent1">
                  <a:lumOff val="-13575"/>
                </a:schemeClr>
              </a:buClr>
              <a:buSzPct val="100000"/>
              <a:buChar char="‣"/>
              <a:defRPr sz="5100"/>
            </a:pPr>
            <a:r>
              <a:t> Joined LINE in 2019/09</a:t>
            </a:r>
          </a:p>
          <a:p>
            <a:pPr marL="228600" indent="-228600" algn="l">
              <a:lnSpc>
                <a:spcPct val="150000"/>
              </a:lnSpc>
              <a:buClr>
                <a:schemeClr val="accent1">
                  <a:lumOff val="-13575"/>
                </a:schemeClr>
              </a:buClr>
              <a:buSzPct val="100000"/>
              <a:buChar char="‣"/>
              <a:defRPr sz="5100"/>
            </a:pPr>
            <a:r>
              <a:t> Infrastructure Engineer Of Managed Kubernetes Service Team</a:t>
            </a:r>
          </a:p>
        </p:txBody>
      </p:sp>
      <p:pic>
        <p:nvPicPr>
          <p:cNvPr id="1249" name="Image" descr="Image"/>
          <p:cNvPicPr>
            <a:picLocks noChangeAspect="1"/>
          </p:cNvPicPr>
          <p:nvPr/>
        </p:nvPicPr>
        <p:blipFill>
          <a:blip r:embed="rId3">
            <a:extLst/>
          </a:blip>
          <a:stretch>
            <a:fillRect/>
          </a:stretch>
        </p:blipFill>
        <p:spPr>
          <a:xfrm>
            <a:off x="907851" y="3973165"/>
            <a:ext cx="5769671" cy="576967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Control Plane Upgrade Phase"/>
          <p:cNvSpPr txBox="1"/>
          <p:nvPr>
            <p:ph type="body" idx="21"/>
          </p:nvPr>
        </p:nvSpPr>
        <p:spPr>
          <a:prstGeom prst="rect">
            <a:avLst/>
          </a:prstGeom>
        </p:spPr>
        <p:txBody>
          <a:bodyPr/>
          <a:lstStyle/>
          <a:p>
            <a:pPr/>
            <a:r>
              <a:t>Control Plane Upgrade Phase</a:t>
            </a:r>
          </a:p>
        </p:txBody>
      </p:sp>
      <p:sp>
        <p:nvSpPr>
          <p:cNvPr id="1480" name="フリーフォーム 15"/>
          <p:cNvSpPr/>
          <p:nvPr>
            <p:ph type="body" idx="24"/>
          </p:nvPr>
        </p:nvSpPr>
        <p:spPr>
          <a:xfrm>
            <a:off x="13250377" y="4777582"/>
            <a:ext cx="738727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481" name="フリーフォーム 16"/>
          <p:cNvSpPr/>
          <p:nvPr>
            <p:ph type="body" idx="25"/>
          </p:nvPr>
        </p:nvSpPr>
        <p:spPr>
          <a:xfrm>
            <a:off x="8203365" y="4777582"/>
            <a:ext cx="7387278"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482" name="フリーフォーム 17"/>
          <p:cNvSpPr/>
          <p:nvPr>
            <p:ph type="body" idx="26"/>
          </p:nvPr>
        </p:nvSpPr>
        <p:spPr>
          <a:xfrm>
            <a:off x="3746344" y="4777582"/>
            <a:ext cx="6649270"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483" name="テキスト プレースホルダー 28"/>
          <p:cNvSpPr/>
          <p:nvPr>
            <p:ph type="body" idx="27"/>
          </p:nvPr>
        </p:nvSpPr>
        <p:spPr>
          <a:xfrm>
            <a:off x="4650436" y="8100706"/>
            <a:ext cx="5053981" cy="3672099"/>
          </a:xfrm>
          <a:prstGeom prst="rect">
            <a:avLst/>
          </a:prstGeom>
        </p:spPr>
        <p:txBody>
          <a:bodyPr/>
          <a:lstStyle/>
          <a:p>
            <a:pPr marL="395111" indent="-395111" algn="l">
              <a:lnSpc>
                <a:spcPct val="110000"/>
              </a:lnSpc>
              <a:buClr>
                <a:srgbClr val="0C70E8"/>
              </a:buClr>
              <a:buSzPct val="100000"/>
              <a:buChar char="-"/>
            </a:pPr>
            <a:r>
              <a:t>Upgradable Checking</a:t>
            </a:r>
          </a:p>
          <a:p>
            <a:pPr marL="395111" indent="-395111" algn="l">
              <a:lnSpc>
                <a:spcPct val="110000"/>
              </a:lnSpc>
              <a:buClr>
                <a:srgbClr val="0C70E8"/>
              </a:buClr>
              <a:buSzPct val="100000"/>
              <a:buChar char="-"/>
            </a:pPr>
            <a:r>
              <a:t>Auto Backup</a:t>
            </a:r>
          </a:p>
        </p:txBody>
      </p:sp>
      <p:sp>
        <p:nvSpPr>
          <p:cNvPr id="1484" name="テキスト プレースホルダー 28"/>
          <p:cNvSpPr/>
          <p:nvPr>
            <p:ph type="body" idx="28"/>
          </p:nvPr>
        </p:nvSpPr>
        <p:spPr>
          <a:xfrm>
            <a:off x="10725241" y="8100706"/>
            <a:ext cx="4076701" cy="3672099"/>
          </a:xfrm>
          <a:prstGeom prst="rect">
            <a:avLst/>
          </a:prstGeom>
        </p:spPr>
        <p:txBody>
          <a:bodyPr/>
          <a:lstStyle/>
          <a:p>
            <a:pPr marL="379306" indent="-379306" algn="l" defTabSz="691199">
              <a:lnSpc>
                <a:spcPct val="110000"/>
              </a:lnSpc>
              <a:spcBef>
                <a:spcPts val="0"/>
              </a:spcBef>
              <a:buClr>
                <a:srgbClr val="0C70E8"/>
              </a:buClr>
              <a:buSzPct val="100000"/>
              <a:buChar char="-"/>
              <a:defRPr b="0" sz="3359">
                <a:latin typeface="+mn-lt"/>
                <a:ea typeface="+mn-ea"/>
                <a:cs typeface="+mn-cs"/>
                <a:sym typeface="Arial"/>
              </a:defRPr>
            </a:pPr>
            <a:r>
              <a:t>Rolling Upgrade Control Plane</a:t>
            </a:r>
          </a:p>
          <a:p>
            <a:pPr marL="379306" indent="-379306" algn="l" defTabSz="691199">
              <a:lnSpc>
                <a:spcPct val="110000"/>
              </a:lnSpc>
              <a:spcBef>
                <a:spcPts val="0"/>
              </a:spcBef>
              <a:buClr>
                <a:srgbClr val="0C70E8"/>
              </a:buClr>
              <a:buSzPct val="100000"/>
              <a:buChar char="-"/>
              <a:defRPr b="0" sz="3359">
                <a:latin typeface="+mn-lt"/>
                <a:ea typeface="+mn-ea"/>
                <a:cs typeface="+mn-cs"/>
                <a:sym typeface="Arial"/>
              </a:defRPr>
            </a:pPr>
            <a:r>
              <a:t>Upgrade Network Plugin</a:t>
            </a:r>
          </a:p>
          <a:p>
            <a:pPr marL="379306" indent="-379306" algn="l" defTabSz="691199">
              <a:lnSpc>
                <a:spcPct val="110000"/>
              </a:lnSpc>
              <a:spcBef>
                <a:spcPts val="0"/>
              </a:spcBef>
              <a:buClr>
                <a:srgbClr val="0C70E8"/>
              </a:buClr>
              <a:buSzPct val="100000"/>
              <a:buChar char="-"/>
              <a:defRPr b="0" sz="3359">
                <a:latin typeface="+mn-lt"/>
                <a:ea typeface="+mn-ea"/>
                <a:cs typeface="+mn-cs"/>
                <a:sym typeface="Arial"/>
              </a:defRPr>
            </a:pPr>
            <a:r>
              <a:t>Auto Rollback when the any error happens</a:t>
            </a:r>
          </a:p>
        </p:txBody>
      </p:sp>
      <p:sp>
        <p:nvSpPr>
          <p:cNvPr id="1485" name="テキスト プレースホルダー 28"/>
          <p:cNvSpPr/>
          <p:nvPr>
            <p:ph type="body" idx="29"/>
          </p:nvPr>
        </p:nvSpPr>
        <p:spPr>
          <a:xfrm>
            <a:off x="15948642" y="8100706"/>
            <a:ext cx="4076701" cy="3672099"/>
          </a:xfrm>
          <a:prstGeom prst="rect">
            <a:avLst/>
          </a:prstGeom>
        </p:spPr>
        <p:txBody>
          <a:bodyPr/>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Cluster Health Checking</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Manual Rollback when any issue happens</a:t>
            </a:r>
          </a:p>
        </p:txBody>
      </p:sp>
      <p:sp>
        <p:nvSpPr>
          <p:cNvPr id="1486" name="テキスト プレースホルダー 28"/>
          <p:cNvSpPr/>
          <p:nvPr>
            <p:ph type="body" idx="31"/>
          </p:nvPr>
        </p:nvSpPr>
        <p:spPr>
          <a:xfrm>
            <a:off x="11141599" y="5199804"/>
            <a:ext cx="3243985" cy="1611997"/>
          </a:xfrm>
          <a:prstGeom prst="rect">
            <a:avLst/>
          </a:prstGeom>
        </p:spPr>
        <p:txBody>
          <a:bodyPr/>
          <a:lstStyle>
            <a:lvl1pPr defTabSz="1792223">
              <a:defRPr sz="3920"/>
            </a:lvl1pPr>
          </a:lstStyle>
          <a:p>
            <a:pPr/>
            <a:r>
              <a:t>Upgrade Control Plane</a:t>
            </a:r>
          </a:p>
        </p:txBody>
      </p:sp>
      <p:sp>
        <p:nvSpPr>
          <p:cNvPr id="1487" name="テキスト プレースホルダー 28"/>
          <p:cNvSpPr/>
          <p:nvPr>
            <p:ph type="body" idx="32"/>
          </p:nvPr>
        </p:nvSpPr>
        <p:spPr>
          <a:xfrm>
            <a:off x="16216986" y="5199804"/>
            <a:ext cx="3243985" cy="1611997"/>
          </a:xfrm>
          <a:prstGeom prst="rect">
            <a:avLst/>
          </a:prstGeom>
        </p:spPr>
        <p:txBody>
          <a:bodyPr/>
          <a:lstStyle/>
          <a:p>
            <a:pPr/>
            <a:r>
              <a:t>Post-Upgrade</a:t>
            </a:r>
          </a:p>
        </p:txBody>
      </p:sp>
      <p:sp>
        <p:nvSpPr>
          <p:cNvPr id="1488" name="Pre-Upgrade"/>
          <p:cNvSpPr txBox="1"/>
          <p:nvPr>
            <p:ph type="body" idx="34"/>
          </p:nvPr>
        </p:nvSpPr>
        <p:spPr>
          <a:xfrm>
            <a:off x="5555433" y="5199804"/>
            <a:ext cx="3243986" cy="1611997"/>
          </a:xfrm>
          <a:prstGeom prst="rect">
            <a:avLst/>
          </a:prstGeom>
        </p:spPr>
        <p:txBody>
          <a:bodyPr/>
          <a:lstStyle/>
          <a:p>
            <a:pPr/>
            <a:r>
              <a:t>Pre-Upgrade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2" name="Pre-Upgrade — Version Skew Checking"/>
          <p:cNvSpPr txBox="1"/>
          <p:nvPr/>
        </p:nvSpPr>
        <p:spPr>
          <a:xfrm>
            <a:off x="418571" y="631217"/>
            <a:ext cx="23271327"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Pre-Upgrade — Version Skew Checking</a:t>
            </a:r>
          </a:p>
        </p:txBody>
      </p:sp>
      <p:pic>
        <p:nvPicPr>
          <p:cNvPr id="1493" name="user_white.png" descr="user_white.png"/>
          <p:cNvPicPr>
            <a:picLocks noChangeAspect="1"/>
          </p:cNvPicPr>
          <p:nvPr/>
        </p:nvPicPr>
        <p:blipFill>
          <a:blip r:embed="rId3">
            <a:extLst/>
          </a:blip>
          <a:stretch>
            <a:fillRect/>
          </a:stretch>
        </p:blipFill>
        <p:spPr>
          <a:xfrm>
            <a:off x="3538580" y="8386631"/>
            <a:ext cx="1682969" cy="1129172"/>
          </a:xfrm>
          <a:prstGeom prst="rect">
            <a:avLst/>
          </a:prstGeom>
          <a:ln w="12700">
            <a:miter lim="400000"/>
          </a:ln>
        </p:spPr>
      </p:pic>
      <p:sp>
        <p:nvSpPr>
          <p:cNvPr id="1494" name="Cluster 1(major.minor.patch)"/>
          <p:cNvSpPr/>
          <p:nvPr/>
        </p:nvSpPr>
        <p:spPr>
          <a:xfrm>
            <a:off x="485715" y="9792681"/>
            <a:ext cx="7362850" cy="956051"/>
          </a:xfrm>
          <a:prstGeom prst="roundRect">
            <a:avLst>
              <a:gd name="adj" fmla="val 0"/>
            </a:avLst>
          </a:prstGeom>
          <a:solidFill>
            <a:srgbClr val="000000"/>
          </a:solidFill>
          <a:ln w="50800">
            <a:solidFill>
              <a:srgbClr val="0075FF"/>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lnSpc>
                <a:spcPct val="120000"/>
              </a:lnSpc>
              <a:spcBef>
                <a:spcPts val="1400"/>
              </a:spcBef>
              <a:defRPr b="0" sz="3500"/>
            </a:lvl1pPr>
          </a:lstStyle>
          <a:p>
            <a:pPr/>
            <a:r>
              <a:t>Cluster 1(major.minor.patch)</a:t>
            </a:r>
          </a:p>
        </p:txBody>
      </p:sp>
      <p:pic>
        <p:nvPicPr>
          <p:cNvPr id="1495" name="Google Shape;256;p27" descr="Google Shape;256;p27"/>
          <p:cNvPicPr>
            <a:picLocks noChangeAspect="1"/>
          </p:cNvPicPr>
          <p:nvPr/>
        </p:nvPicPr>
        <p:blipFill>
          <a:blip r:embed="rId4">
            <a:extLst/>
          </a:blip>
          <a:srcRect l="0" t="0" r="0" b="0"/>
          <a:stretch>
            <a:fillRect/>
          </a:stretch>
        </p:blipFill>
        <p:spPr>
          <a:xfrm>
            <a:off x="119711" y="9548197"/>
            <a:ext cx="1082204" cy="1010709"/>
          </a:xfrm>
          <a:prstGeom prst="rect">
            <a:avLst/>
          </a:prstGeom>
          <a:ln w="12700">
            <a:miter lim="400000"/>
          </a:ln>
        </p:spPr>
      </p:pic>
      <p:sp>
        <p:nvSpPr>
          <p:cNvPr id="1496" name="new patch - old patch &gt; 0"/>
          <p:cNvSpPr/>
          <p:nvPr/>
        </p:nvSpPr>
        <p:spPr>
          <a:xfrm>
            <a:off x="8773400" y="5093111"/>
            <a:ext cx="7425747" cy="721947"/>
          </a:xfrm>
          <a:prstGeom prst="roundRect">
            <a:avLst>
              <a:gd name="adj" fmla="val 35050"/>
            </a:avLst>
          </a:prstGeom>
          <a:solidFill>
            <a:srgbClr val="009051"/>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b="0" sz="3800">
                <a:latin typeface="Helvetica Neue Medium"/>
                <a:ea typeface="Helvetica Neue Medium"/>
                <a:cs typeface="Helvetica Neue Medium"/>
                <a:sym typeface="Helvetica Neue Medium"/>
              </a:defRPr>
            </a:lvl1pPr>
          </a:lstStyle>
          <a:p>
            <a:pPr/>
            <a:r>
              <a:t>new patch - old patch &gt; 0</a:t>
            </a:r>
          </a:p>
        </p:txBody>
      </p:sp>
      <p:sp>
        <p:nvSpPr>
          <p:cNvPr id="1497" name="new minor - old minor = 1"/>
          <p:cNvSpPr/>
          <p:nvPr/>
        </p:nvSpPr>
        <p:spPr>
          <a:xfrm>
            <a:off x="8779449" y="6616427"/>
            <a:ext cx="7413650" cy="805745"/>
          </a:xfrm>
          <a:prstGeom prst="roundRect">
            <a:avLst>
              <a:gd name="adj" fmla="val 31405"/>
            </a:avLst>
          </a:prstGeom>
          <a:solidFill>
            <a:srgbClr val="009051"/>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b="0" sz="3800">
                <a:latin typeface="Helvetica Neue Medium"/>
                <a:ea typeface="Helvetica Neue Medium"/>
                <a:cs typeface="Helvetica Neue Medium"/>
                <a:sym typeface="Helvetica Neue Medium"/>
              </a:defRPr>
            </a:lvl1pPr>
          </a:lstStyle>
          <a:p>
            <a:pPr/>
            <a:r>
              <a:t>new minor - old minor = 1</a:t>
            </a:r>
          </a:p>
        </p:txBody>
      </p:sp>
      <p:pic>
        <p:nvPicPr>
          <p:cNvPr id="1504" name="Connection Line" descr="Connection Line"/>
          <p:cNvPicPr>
            <a:picLocks noChangeAspect="0"/>
          </p:cNvPicPr>
          <p:nvPr/>
        </p:nvPicPr>
        <p:blipFill>
          <a:blip r:embed="rId5">
            <a:extLst/>
          </a:blip>
          <a:stretch>
            <a:fillRect/>
          </a:stretch>
        </p:blipFill>
        <p:spPr>
          <a:xfrm>
            <a:off x="5344461" y="9076412"/>
            <a:ext cx="6080933" cy="2676810"/>
          </a:xfrm>
          <a:prstGeom prst="rect">
            <a:avLst/>
          </a:prstGeom>
        </p:spPr>
      </p:pic>
      <p:sp>
        <p:nvSpPr>
          <p:cNvPr id="1499" name="new worker &lt;= new CP"/>
          <p:cNvSpPr/>
          <p:nvPr/>
        </p:nvSpPr>
        <p:spPr>
          <a:xfrm>
            <a:off x="16498673" y="5093111"/>
            <a:ext cx="7507971" cy="721947"/>
          </a:xfrm>
          <a:prstGeom prst="roundRect">
            <a:avLst>
              <a:gd name="adj" fmla="val 35050"/>
            </a:avLst>
          </a:prstGeom>
          <a:solidFill>
            <a:srgbClr val="D75F00"/>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b="0" sz="3100">
                <a:latin typeface="Helvetica Neue Medium"/>
                <a:ea typeface="Helvetica Neue Medium"/>
                <a:cs typeface="Helvetica Neue Medium"/>
                <a:sym typeface="Helvetica Neue Medium"/>
              </a:defRPr>
            </a:lvl1pPr>
          </a:lstStyle>
          <a:p>
            <a:pPr/>
            <a:r>
              <a:t>new worker &lt;= new CP</a:t>
            </a:r>
          </a:p>
        </p:txBody>
      </p:sp>
      <p:sp>
        <p:nvSpPr>
          <p:cNvPr id="1500" name="Control Plane"/>
          <p:cNvSpPr txBox="1"/>
          <p:nvPr/>
        </p:nvSpPr>
        <p:spPr>
          <a:xfrm>
            <a:off x="9692818" y="3851362"/>
            <a:ext cx="5067673" cy="9529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Control Plane</a:t>
            </a:r>
          </a:p>
        </p:txBody>
      </p:sp>
      <p:sp>
        <p:nvSpPr>
          <p:cNvPr id="1501" name="Worker"/>
          <p:cNvSpPr txBox="1"/>
          <p:nvPr/>
        </p:nvSpPr>
        <p:spPr>
          <a:xfrm>
            <a:off x="19111779" y="3851362"/>
            <a:ext cx="2725862" cy="9529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Worker</a:t>
            </a:r>
          </a:p>
        </p:txBody>
      </p:sp>
      <p:pic>
        <p:nvPicPr>
          <p:cNvPr id="1502" name="Rectangle Rectangle" descr="Rectangle Rectangle"/>
          <p:cNvPicPr>
            <a:picLocks noChangeAspect="0"/>
          </p:cNvPicPr>
          <p:nvPr/>
        </p:nvPicPr>
        <p:blipFill>
          <a:blip r:embed="rId6">
            <a:extLst/>
          </a:blip>
          <a:stretch>
            <a:fillRect/>
          </a:stretch>
        </p:blipFill>
        <p:spPr>
          <a:xfrm>
            <a:off x="8036838" y="2642357"/>
            <a:ext cx="16253360" cy="6502488"/>
          </a:xfrm>
          <a:prstGeom prst="rect">
            <a:avLst/>
          </a:prstGeom>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9" name="Pre-Upgrade — Compatibility Checking"/>
          <p:cNvSpPr txBox="1"/>
          <p:nvPr/>
        </p:nvSpPr>
        <p:spPr>
          <a:xfrm>
            <a:off x="418571" y="631217"/>
            <a:ext cx="22299065"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Pre-Upgrade — Compatibility Checking</a:t>
            </a:r>
          </a:p>
        </p:txBody>
      </p:sp>
      <p:sp>
        <p:nvSpPr>
          <p:cNvPr id="1510" name="Text Document"/>
          <p:cNvSpPr/>
          <p:nvPr/>
        </p:nvSpPr>
        <p:spPr>
          <a:xfrm>
            <a:off x="2470751" y="2896941"/>
            <a:ext cx="1088774" cy="1409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1511" name="Google Shape;256;p27" descr="Google Shape;256;p27"/>
          <p:cNvPicPr>
            <a:picLocks noChangeAspect="1"/>
          </p:cNvPicPr>
          <p:nvPr/>
        </p:nvPicPr>
        <p:blipFill>
          <a:blip r:embed="rId3">
            <a:extLst/>
          </a:blip>
          <a:srcRect l="0" t="0" r="0" b="0"/>
          <a:stretch>
            <a:fillRect/>
          </a:stretch>
        </p:blipFill>
        <p:spPr>
          <a:xfrm>
            <a:off x="1895883" y="2315228"/>
            <a:ext cx="1082204" cy="1010708"/>
          </a:xfrm>
          <a:prstGeom prst="rect">
            <a:avLst/>
          </a:prstGeom>
          <a:ln w="12700">
            <a:miter lim="400000"/>
          </a:ln>
        </p:spPr>
      </p:pic>
      <p:sp>
        <p:nvSpPr>
          <p:cNvPr id="1512" name="Kubernetes Release Note"/>
          <p:cNvSpPr txBox="1"/>
          <p:nvPr/>
        </p:nvSpPr>
        <p:spPr>
          <a:xfrm>
            <a:off x="1045783" y="4435006"/>
            <a:ext cx="4096532"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Kubernetes Release Note</a:t>
            </a:r>
          </a:p>
        </p:txBody>
      </p:sp>
      <p:sp>
        <p:nvSpPr>
          <p:cNvPr id="1513" name="Ballot"/>
          <p:cNvSpPr/>
          <p:nvPr/>
        </p:nvSpPr>
        <p:spPr>
          <a:xfrm>
            <a:off x="8411757" y="2890930"/>
            <a:ext cx="1067588" cy="1421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6"/>
                </a:lnTo>
                <a:lnTo>
                  <a:pt x="2780" y="4226"/>
                </a:lnTo>
                <a:lnTo>
                  <a:pt x="2780" y="2106"/>
                </a:lnTo>
                <a:close/>
                <a:moveTo>
                  <a:pt x="17628" y="2106"/>
                </a:moveTo>
                <a:cubicBezTo>
                  <a:pt x="18408" y="2106"/>
                  <a:pt x="19040" y="2581"/>
                  <a:pt x="19040" y="3166"/>
                </a:cubicBezTo>
                <a:cubicBezTo>
                  <a:pt x="19040" y="3751"/>
                  <a:pt x="18408" y="4226"/>
                  <a:pt x="17628" y="4226"/>
                </a:cubicBezTo>
                <a:cubicBezTo>
                  <a:pt x="16849" y="4226"/>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5"/>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5"/>
                </a:cubicBezTo>
                <a:cubicBezTo>
                  <a:pt x="19040" y="12911"/>
                  <a:pt x="18408" y="13385"/>
                  <a:pt x="17628" y="13385"/>
                </a:cubicBezTo>
                <a:cubicBezTo>
                  <a:pt x="16849" y="13385"/>
                  <a:pt x="16217" y="12911"/>
                  <a:pt x="16217" y="12325"/>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1514" name="Google Shape;256;p27" descr="Google Shape;256;p27"/>
          <p:cNvPicPr>
            <a:picLocks noChangeAspect="1"/>
          </p:cNvPicPr>
          <p:nvPr/>
        </p:nvPicPr>
        <p:blipFill>
          <a:blip r:embed="rId3">
            <a:extLst/>
          </a:blip>
          <a:srcRect l="0" t="0" r="0" b="0"/>
          <a:stretch>
            <a:fillRect/>
          </a:stretch>
        </p:blipFill>
        <p:spPr>
          <a:xfrm>
            <a:off x="7825047" y="2315228"/>
            <a:ext cx="1082204" cy="1010708"/>
          </a:xfrm>
          <a:prstGeom prst="rect">
            <a:avLst/>
          </a:prstGeom>
          <a:ln w="12700">
            <a:miter lim="400000"/>
          </a:ln>
        </p:spPr>
      </p:pic>
      <p:sp>
        <p:nvSpPr>
          <p:cNvPr id="1515" name="Kubernetes Deprecated API List"/>
          <p:cNvSpPr txBox="1"/>
          <p:nvPr/>
        </p:nvSpPr>
        <p:spPr>
          <a:xfrm>
            <a:off x="6380622" y="4435006"/>
            <a:ext cx="5129858"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Kubernetes Deprecated API List</a:t>
            </a:r>
          </a:p>
        </p:txBody>
      </p:sp>
      <p:sp>
        <p:nvSpPr>
          <p:cNvPr id="1516" name="Edit Document"/>
          <p:cNvSpPr/>
          <p:nvPr/>
        </p:nvSpPr>
        <p:spPr>
          <a:xfrm>
            <a:off x="5039675" y="6666583"/>
            <a:ext cx="1215227" cy="1320412"/>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517" name="Compatibility Report"/>
          <p:cNvSpPr txBox="1"/>
          <p:nvPr/>
        </p:nvSpPr>
        <p:spPr>
          <a:xfrm>
            <a:off x="3838349" y="8293247"/>
            <a:ext cx="3361321"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Compatibility Report</a:t>
            </a:r>
          </a:p>
        </p:txBody>
      </p:sp>
      <p:pic>
        <p:nvPicPr>
          <p:cNvPr id="1534" name="Connection Line" descr="Connection Line"/>
          <p:cNvPicPr>
            <a:picLocks noChangeAspect="0"/>
          </p:cNvPicPr>
          <p:nvPr/>
        </p:nvPicPr>
        <p:blipFill>
          <a:blip r:embed="rId4">
            <a:extLst/>
          </a:blip>
          <a:stretch>
            <a:fillRect/>
          </a:stretch>
        </p:blipFill>
        <p:spPr>
          <a:xfrm>
            <a:off x="2386597" y="4792588"/>
            <a:ext cx="2543997" cy="3127633"/>
          </a:xfrm>
          <a:prstGeom prst="rect">
            <a:avLst/>
          </a:prstGeom>
        </p:spPr>
      </p:pic>
      <p:pic>
        <p:nvPicPr>
          <p:cNvPr id="1536" name="Connection Line" descr="Connection Line"/>
          <p:cNvPicPr>
            <a:picLocks noChangeAspect="0"/>
          </p:cNvPicPr>
          <p:nvPr/>
        </p:nvPicPr>
        <p:blipFill>
          <a:blip r:embed="rId5">
            <a:extLst/>
          </a:blip>
          <a:stretch>
            <a:fillRect/>
          </a:stretch>
        </p:blipFill>
        <p:spPr>
          <a:xfrm>
            <a:off x="6156446" y="4792514"/>
            <a:ext cx="3362001" cy="2787829"/>
          </a:xfrm>
          <a:prstGeom prst="rect">
            <a:avLst/>
          </a:prstGeom>
        </p:spPr>
      </p:pic>
      <p:sp>
        <p:nvSpPr>
          <p:cNvPr id="1520" name="Cluster 1"/>
          <p:cNvSpPr/>
          <p:nvPr/>
        </p:nvSpPr>
        <p:spPr>
          <a:xfrm>
            <a:off x="16106167" y="2641374"/>
            <a:ext cx="7362850" cy="956051"/>
          </a:xfrm>
          <a:prstGeom prst="roundRect">
            <a:avLst>
              <a:gd name="adj" fmla="val 0"/>
            </a:avLst>
          </a:prstGeom>
          <a:solidFill>
            <a:srgbClr val="000000"/>
          </a:solidFill>
          <a:ln w="50800">
            <a:solidFill>
              <a:srgbClr val="0075FF"/>
            </a:solidFill>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lnSpc>
                <a:spcPct val="120000"/>
              </a:lnSpc>
              <a:spcBef>
                <a:spcPts val="1400"/>
              </a:spcBef>
              <a:defRPr b="0" sz="3500"/>
            </a:lvl1pPr>
          </a:lstStyle>
          <a:p>
            <a:pPr/>
            <a:r>
              <a:t>Cluster 1</a:t>
            </a:r>
          </a:p>
        </p:txBody>
      </p:sp>
      <p:pic>
        <p:nvPicPr>
          <p:cNvPr id="1521" name="Google Shape;256;p27" descr="Google Shape;256;p27"/>
          <p:cNvPicPr>
            <a:picLocks noChangeAspect="1"/>
          </p:cNvPicPr>
          <p:nvPr/>
        </p:nvPicPr>
        <p:blipFill>
          <a:blip r:embed="rId3">
            <a:extLst/>
          </a:blip>
          <a:srcRect l="0" t="0" r="0" b="0"/>
          <a:stretch>
            <a:fillRect/>
          </a:stretch>
        </p:blipFill>
        <p:spPr>
          <a:xfrm>
            <a:off x="15740163" y="2396890"/>
            <a:ext cx="1082204" cy="1010708"/>
          </a:xfrm>
          <a:prstGeom prst="rect">
            <a:avLst/>
          </a:prstGeom>
          <a:ln w="12700">
            <a:miter lim="400000"/>
          </a:ln>
        </p:spPr>
      </p:pic>
      <p:sp>
        <p:nvSpPr>
          <p:cNvPr id="1522" name="Layout Document"/>
          <p:cNvSpPr/>
          <p:nvPr/>
        </p:nvSpPr>
        <p:spPr>
          <a:xfrm>
            <a:off x="19243205" y="6029759"/>
            <a:ext cx="1088773" cy="1409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4"/>
                  <a:pt x="0" y="164"/>
                </a:cubicBezTo>
                <a:lnTo>
                  <a:pt x="0" y="21438"/>
                </a:lnTo>
                <a:cubicBezTo>
                  <a:pt x="0" y="21528"/>
                  <a:pt x="96" y="21600"/>
                  <a:pt x="213" y="21600"/>
                </a:cubicBezTo>
                <a:lnTo>
                  <a:pt x="21387" y="21600"/>
                </a:lnTo>
                <a:cubicBezTo>
                  <a:pt x="21504" y="21600"/>
                  <a:pt x="21600" y="21528"/>
                  <a:pt x="21600" y="21438"/>
                </a:cubicBezTo>
                <a:lnTo>
                  <a:pt x="21600" y="5897"/>
                </a:lnTo>
                <a:cubicBezTo>
                  <a:pt x="21600" y="5865"/>
                  <a:pt x="21567" y="5839"/>
                  <a:pt x="21525" y="5839"/>
                </a:cubicBezTo>
                <a:lnTo>
                  <a:pt x="14257" y="5839"/>
                </a:lnTo>
                <a:cubicBezTo>
                  <a:pt x="14140" y="5839"/>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2"/>
                  <a:pt x="15185" y="5122"/>
                </a:cubicBezTo>
                <a:lnTo>
                  <a:pt x="21419" y="5122"/>
                </a:lnTo>
                <a:cubicBezTo>
                  <a:pt x="21486" y="5122"/>
                  <a:pt x="21519" y="5059"/>
                  <a:pt x="21472" y="5023"/>
                </a:cubicBezTo>
                <a:lnTo>
                  <a:pt x="15100" y="99"/>
                </a:lnTo>
                <a:cubicBezTo>
                  <a:pt x="15077" y="81"/>
                  <a:pt x="15044" y="77"/>
                  <a:pt x="15018" y="86"/>
                </a:cubicBezTo>
                <a:close/>
                <a:moveTo>
                  <a:pt x="4056" y="7813"/>
                </a:moveTo>
                <a:lnTo>
                  <a:pt x="9151" y="7813"/>
                </a:lnTo>
                <a:cubicBezTo>
                  <a:pt x="9263" y="7813"/>
                  <a:pt x="9352" y="7882"/>
                  <a:pt x="9352" y="7968"/>
                </a:cubicBezTo>
                <a:lnTo>
                  <a:pt x="9352" y="11418"/>
                </a:lnTo>
                <a:cubicBezTo>
                  <a:pt x="9352" y="11504"/>
                  <a:pt x="9263" y="11573"/>
                  <a:pt x="9151" y="11573"/>
                </a:cubicBezTo>
                <a:lnTo>
                  <a:pt x="4056" y="11573"/>
                </a:lnTo>
                <a:cubicBezTo>
                  <a:pt x="3945" y="11573"/>
                  <a:pt x="3853" y="11504"/>
                  <a:pt x="3853" y="11418"/>
                </a:cubicBezTo>
                <a:lnTo>
                  <a:pt x="3853" y="7968"/>
                </a:lnTo>
                <a:cubicBezTo>
                  <a:pt x="3853" y="7882"/>
                  <a:pt x="3945" y="7813"/>
                  <a:pt x="4056" y="7813"/>
                </a:cubicBezTo>
                <a:close/>
                <a:moveTo>
                  <a:pt x="11327" y="7813"/>
                </a:moveTo>
                <a:lnTo>
                  <a:pt x="17677" y="7813"/>
                </a:lnTo>
                <a:cubicBezTo>
                  <a:pt x="17715" y="7813"/>
                  <a:pt x="17747" y="7838"/>
                  <a:pt x="17747" y="7868"/>
                </a:cubicBezTo>
                <a:lnTo>
                  <a:pt x="17747" y="8836"/>
                </a:lnTo>
                <a:cubicBezTo>
                  <a:pt x="17747" y="8866"/>
                  <a:pt x="17715" y="8889"/>
                  <a:pt x="17677" y="8889"/>
                </a:cubicBezTo>
                <a:lnTo>
                  <a:pt x="11329" y="8889"/>
                </a:lnTo>
                <a:cubicBezTo>
                  <a:pt x="11291" y="8889"/>
                  <a:pt x="11259" y="8866"/>
                  <a:pt x="11259" y="8836"/>
                </a:cubicBezTo>
                <a:lnTo>
                  <a:pt x="11259" y="7866"/>
                </a:lnTo>
                <a:cubicBezTo>
                  <a:pt x="11259" y="7837"/>
                  <a:pt x="11291" y="7813"/>
                  <a:pt x="11327" y="7813"/>
                </a:cubicBezTo>
                <a:close/>
                <a:moveTo>
                  <a:pt x="4859" y="8530"/>
                </a:moveTo>
                <a:cubicBezTo>
                  <a:pt x="4817" y="8530"/>
                  <a:pt x="4781" y="8558"/>
                  <a:pt x="4781" y="8590"/>
                </a:cubicBezTo>
                <a:lnTo>
                  <a:pt x="4781" y="10798"/>
                </a:lnTo>
                <a:cubicBezTo>
                  <a:pt x="4781" y="10830"/>
                  <a:pt x="4816" y="10855"/>
                  <a:pt x="4859" y="10856"/>
                </a:cubicBezTo>
                <a:lnTo>
                  <a:pt x="8349" y="10856"/>
                </a:lnTo>
                <a:cubicBezTo>
                  <a:pt x="8391" y="10856"/>
                  <a:pt x="8424" y="10830"/>
                  <a:pt x="8424" y="10798"/>
                </a:cubicBezTo>
                <a:lnTo>
                  <a:pt x="8424" y="8590"/>
                </a:lnTo>
                <a:cubicBezTo>
                  <a:pt x="8424" y="8558"/>
                  <a:pt x="8391" y="8530"/>
                  <a:pt x="8349" y="8530"/>
                </a:cubicBezTo>
                <a:lnTo>
                  <a:pt x="4859" y="8530"/>
                </a:lnTo>
                <a:close/>
                <a:moveTo>
                  <a:pt x="11329" y="10498"/>
                </a:moveTo>
                <a:lnTo>
                  <a:pt x="17677" y="10498"/>
                </a:lnTo>
                <a:cubicBezTo>
                  <a:pt x="17715" y="10498"/>
                  <a:pt x="17747" y="10522"/>
                  <a:pt x="17747" y="10552"/>
                </a:cubicBezTo>
                <a:lnTo>
                  <a:pt x="17747" y="11519"/>
                </a:lnTo>
                <a:cubicBezTo>
                  <a:pt x="17747" y="11548"/>
                  <a:pt x="17715" y="11573"/>
                  <a:pt x="17677" y="11573"/>
                </a:cubicBezTo>
                <a:lnTo>
                  <a:pt x="11329" y="11573"/>
                </a:lnTo>
                <a:cubicBezTo>
                  <a:pt x="11291" y="11573"/>
                  <a:pt x="11259" y="11548"/>
                  <a:pt x="11259" y="11519"/>
                </a:cubicBezTo>
                <a:lnTo>
                  <a:pt x="11259" y="10552"/>
                </a:lnTo>
                <a:cubicBezTo>
                  <a:pt x="11259" y="10522"/>
                  <a:pt x="11291" y="10498"/>
                  <a:pt x="11329" y="10498"/>
                </a:cubicBezTo>
                <a:close/>
                <a:moveTo>
                  <a:pt x="3923" y="13182"/>
                </a:moveTo>
                <a:lnTo>
                  <a:pt x="17677" y="13182"/>
                </a:lnTo>
                <a:cubicBezTo>
                  <a:pt x="17715" y="13182"/>
                  <a:pt x="17747" y="13207"/>
                  <a:pt x="17747" y="13236"/>
                </a:cubicBezTo>
                <a:lnTo>
                  <a:pt x="17747" y="14205"/>
                </a:lnTo>
                <a:cubicBezTo>
                  <a:pt x="17747" y="14234"/>
                  <a:pt x="17715" y="14257"/>
                  <a:pt x="17677" y="14257"/>
                </a:cubicBezTo>
                <a:lnTo>
                  <a:pt x="3923" y="14257"/>
                </a:lnTo>
                <a:cubicBezTo>
                  <a:pt x="3885" y="14257"/>
                  <a:pt x="3853" y="14234"/>
                  <a:pt x="3853" y="14205"/>
                </a:cubicBezTo>
                <a:lnTo>
                  <a:pt x="3853" y="13236"/>
                </a:lnTo>
                <a:cubicBezTo>
                  <a:pt x="3853" y="13207"/>
                  <a:pt x="3885" y="13182"/>
                  <a:pt x="3923" y="13182"/>
                </a:cubicBezTo>
                <a:close/>
                <a:moveTo>
                  <a:pt x="3923" y="15866"/>
                </a:moveTo>
                <a:lnTo>
                  <a:pt x="17677" y="15866"/>
                </a:lnTo>
                <a:cubicBezTo>
                  <a:pt x="17715" y="15866"/>
                  <a:pt x="17747" y="15891"/>
                  <a:pt x="17747" y="15920"/>
                </a:cubicBezTo>
                <a:lnTo>
                  <a:pt x="17747" y="16889"/>
                </a:lnTo>
                <a:cubicBezTo>
                  <a:pt x="17747" y="16918"/>
                  <a:pt x="17715" y="16941"/>
                  <a:pt x="17677" y="16941"/>
                </a:cubicBezTo>
                <a:lnTo>
                  <a:pt x="3923" y="16941"/>
                </a:lnTo>
                <a:cubicBezTo>
                  <a:pt x="3885" y="16941"/>
                  <a:pt x="3853" y="16918"/>
                  <a:pt x="3853" y="16889"/>
                </a:cubicBezTo>
                <a:lnTo>
                  <a:pt x="3853" y="15920"/>
                </a:lnTo>
                <a:cubicBezTo>
                  <a:pt x="3853" y="15891"/>
                  <a:pt x="3885" y="15866"/>
                  <a:pt x="3923" y="15866"/>
                </a:cubicBezTo>
                <a:close/>
              </a:path>
            </a:pathLst>
          </a:cu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523" name="Actual Resource List"/>
          <p:cNvSpPr txBox="1"/>
          <p:nvPr/>
        </p:nvSpPr>
        <p:spPr>
          <a:xfrm>
            <a:off x="18185550" y="7591479"/>
            <a:ext cx="3398888" cy="484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Actual Resource List</a:t>
            </a:r>
          </a:p>
        </p:txBody>
      </p:sp>
      <p:pic>
        <p:nvPicPr>
          <p:cNvPr id="1538" name="Connection Line" descr="Connection Line"/>
          <p:cNvPicPr>
            <a:picLocks noChangeAspect="0"/>
          </p:cNvPicPr>
          <p:nvPr/>
        </p:nvPicPr>
        <p:blipFill>
          <a:blip r:embed="rId6">
            <a:extLst/>
          </a:blip>
          <a:stretch>
            <a:fillRect/>
          </a:stretch>
        </p:blipFill>
        <p:spPr>
          <a:xfrm>
            <a:off x="19914725" y="3495845"/>
            <a:ext cx="1261436" cy="2832332"/>
          </a:xfrm>
          <a:prstGeom prst="rect">
            <a:avLst/>
          </a:prstGeom>
        </p:spPr>
      </p:pic>
      <p:sp>
        <p:nvSpPr>
          <p:cNvPr id="1525" name="Layout Document"/>
          <p:cNvSpPr/>
          <p:nvPr/>
        </p:nvSpPr>
        <p:spPr>
          <a:xfrm>
            <a:off x="12226043" y="8258563"/>
            <a:ext cx="1088774" cy="1409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 y="0"/>
                </a:moveTo>
                <a:cubicBezTo>
                  <a:pt x="96" y="0"/>
                  <a:pt x="0" y="74"/>
                  <a:pt x="0" y="164"/>
                </a:cubicBezTo>
                <a:lnTo>
                  <a:pt x="0" y="21438"/>
                </a:lnTo>
                <a:cubicBezTo>
                  <a:pt x="0" y="21528"/>
                  <a:pt x="96" y="21600"/>
                  <a:pt x="213" y="21600"/>
                </a:cubicBezTo>
                <a:lnTo>
                  <a:pt x="21387" y="21600"/>
                </a:lnTo>
                <a:cubicBezTo>
                  <a:pt x="21504" y="21600"/>
                  <a:pt x="21600" y="21528"/>
                  <a:pt x="21600" y="21438"/>
                </a:cubicBezTo>
                <a:lnTo>
                  <a:pt x="21600" y="5897"/>
                </a:lnTo>
                <a:cubicBezTo>
                  <a:pt x="21600" y="5865"/>
                  <a:pt x="21567" y="5839"/>
                  <a:pt x="21525" y="5839"/>
                </a:cubicBezTo>
                <a:lnTo>
                  <a:pt x="14257" y="5839"/>
                </a:lnTo>
                <a:cubicBezTo>
                  <a:pt x="14140" y="5839"/>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2"/>
                  <a:pt x="15185" y="5122"/>
                </a:cubicBezTo>
                <a:lnTo>
                  <a:pt x="21419" y="5122"/>
                </a:lnTo>
                <a:cubicBezTo>
                  <a:pt x="21486" y="5122"/>
                  <a:pt x="21519" y="5059"/>
                  <a:pt x="21472" y="5023"/>
                </a:cubicBezTo>
                <a:lnTo>
                  <a:pt x="15100" y="99"/>
                </a:lnTo>
                <a:cubicBezTo>
                  <a:pt x="15077" y="81"/>
                  <a:pt x="15044" y="77"/>
                  <a:pt x="15018" y="86"/>
                </a:cubicBezTo>
                <a:close/>
                <a:moveTo>
                  <a:pt x="4056" y="7813"/>
                </a:moveTo>
                <a:lnTo>
                  <a:pt x="9151" y="7813"/>
                </a:lnTo>
                <a:cubicBezTo>
                  <a:pt x="9263" y="7813"/>
                  <a:pt x="9352" y="7882"/>
                  <a:pt x="9352" y="7968"/>
                </a:cubicBezTo>
                <a:lnTo>
                  <a:pt x="9352" y="11418"/>
                </a:lnTo>
                <a:cubicBezTo>
                  <a:pt x="9352" y="11504"/>
                  <a:pt x="9263" y="11573"/>
                  <a:pt x="9151" y="11573"/>
                </a:cubicBezTo>
                <a:lnTo>
                  <a:pt x="4056" y="11573"/>
                </a:lnTo>
                <a:cubicBezTo>
                  <a:pt x="3945" y="11573"/>
                  <a:pt x="3853" y="11504"/>
                  <a:pt x="3853" y="11418"/>
                </a:cubicBezTo>
                <a:lnTo>
                  <a:pt x="3853" y="7968"/>
                </a:lnTo>
                <a:cubicBezTo>
                  <a:pt x="3853" y="7882"/>
                  <a:pt x="3945" y="7813"/>
                  <a:pt x="4056" y="7813"/>
                </a:cubicBezTo>
                <a:close/>
                <a:moveTo>
                  <a:pt x="11327" y="7813"/>
                </a:moveTo>
                <a:lnTo>
                  <a:pt x="17677" y="7813"/>
                </a:lnTo>
                <a:cubicBezTo>
                  <a:pt x="17715" y="7813"/>
                  <a:pt x="17747" y="7838"/>
                  <a:pt x="17747" y="7868"/>
                </a:cubicBezTo>
                <a:lnTo>
                  <a:pt x="17747" y="8836"/>
                </a:lnTo>
                <a:cubicBezTo>
                  <a:pt x="17747" y="8866"/>
                  <a:pt x="17715" y="8889"/>
                  <a:pt x="17677" y="8889"/>
                </a:cubicBezTo>
                <a:lnTo>
                  <a:pt x="11329" y="8889"/>
                </a:lnTo>
                <a:cubicBezTo>
                  <a:pt x="11291" y="8889"/>
                  <a:pt x="11259" y="8866"/>
                  <a:pt x="11259" y="8836"/>
                </a:cubicBezTo>
                <a:lnTo>
                  <a:pt x="11259" y="7866"/>
                </a:lnTo>
                <a:cubicBezTo>
                  <a:pt x="11259" y="7837"/>
                  <a:pt x="11291" y="7813"/>
                  <a:pt x="11327" y="7813"/>
                </a:cubicBezTo>
                <a:close/>
                <a:moveTo>
                  <a:pt x="4859" y="8530"/>
                </a:moveTo>
                <a:cubicBezTo>
                  <a:pt x="4817" y="8530"/>
                  <a:pt x="4781" y="8558"/>
                  <a:pt x="4781" y="8590"/>
                </a:cubicBezTo>
                <a:lnTo>
                  <a:pt x="4781" y="10798"/>
                </a:lnTo>
                <a:cubicBezTo>
                  <a:pt x="4781" y="10830"/>
                  <a:pt x="4816" y="10855"/>
                  <a:pt x="4859" y="10856"/>
                </a:cubicBezTo>
                <a:lnTo>
                  <a:pt x="8349" y="10856"/>
                </a:lnTo>
                <a:cubicBezTo>
                  <a:pt x="8391" y="10856"/>
                  <a:pt x="8424" y="10830"/>
                  <a:pt x="8424" y="10798"/>
                </a:cubicBezTo>
                <a:lnTo>
                  <a:pt x="8424" y="8590"/>
                </a:lnTo>
                <a:cubicBezTo>
                  <a:pt x="8424" y="8558"/>
                  <a:pt x="8391" y="8530"/>
                  <a:pt x="8349" y="8530"/>
                </a:cubicBezTo>
                <a:lnTo>
                  <a:pt x="4859" y="8530"/>
                </a:lnTo>
                <a:close/>
                <a:moveTo>
                  <a:pt x="11329" y="10498"/>
                </a:moveTo>
                <a:lnTo>
                  <a:pt x="17677" y="10498"/>
                </a:lnTo>
                <a:cubicBezTo>
                  <a:pt x="17715" y="10498"/>
                  <a:pt x="17747" y="10522"/>
                  <a:pt x="17747" y="10552"/>
                </a:cubicBezTo>
                <a:lnTo>
                  <a:pt x="17747" y="11519"/>
                </a:lnTo>
                <a:cubicBezTo>
                  <a:pt x="17747" y="11548"/>
                  <a:pt x="17715" y="11573"/>
                  <a:pt x="17677" y="11573"/>
                </a:cubicBezTo>
                <a:lnTo>
                  <a:pt x="11329" y="11573"/>
                </a:lnTo>
                <a:cubicBezTo>
                  <a:pt x="11291" y="11573"/>
                  <a:pt x="11259" y="11548"/>
                  <a:pt x="11259" y="11519"/>
                </a:cubicBezTo>
                <a:lnTo>
                  <a:pt x="11259" y="10552"/>
                </a:lnTo>
                <a:cubicBezTo>
                  <a:pt x="11259" y="10522"/>
                  <a:pt x="11291" y="10498"/>
                  <a:pt x="11329" y="10498"/>
                </a:cubicBezTo>
                <a:close/>
                <a:moveTo>
                  <a:pt x="3923" y="13182"/>
                </a:moveTo>
                <a:lnTo>
                  <a:pt x="17677" y="13182"/>
                </a:lnTo>
                <a:cubicBezTo>
                  <a:pt x="17715" y="13182"/>
                  <a:pt x="17747" y="13207"/>
                  <a:pt x="17747" y="13236"/>
                </a:cubicBezTo>
                <a:lnTo>
                  <a:pt x="17747" y="14205"/>
                </a:lnTo>
                <a:cubicBezTo>
                  <a:pt x="17747" y="14234"/>
                  <a:pt x="17715" y="14257"/>
                  <a:pt x="17677" y="14257"/>
                </a:cubicBezTo>
                <a:lnTo>
                  <a:pt x="3923" y="14257"/>
                </a:lnTo>
                <a:cubicBezTo>
                  <a:pt x="3885" y="14257"/>
                  <a:pt x="3853" y="14234"/>
                  <a:pt x="3853" y="14205"/>
                </a:cubicBezTo>
                <a:lnTo>
                  <a:pt x="3853" y="13236"/>
                </a:lnTo>
                <a:cubicBezTo>
                  <a:pt x="3853" y="13207"/>
                  <a:pt x="3885" y="13182"/>
                  <a:pt x="3923" y="13182"/>
                </a:cubicBezTo>
                <a:close/>
                <a:moveTo>
                  <a:pt x="3923" y="15866"/>
                </a:moveTo>
                <a:lnTo>
                  <a:pt x="17677" y="15866"/>
                </a:lnTo>
                <a:cubicBezTo>
                  <a:pt x="17715" y="15866"/>
                  <a:pt x="17747" y="15891"/>
                  <a:pt x="17747" y="15920"/>
                </a:cubicBezTo>
                <a:lnTo>
                  <a:pt x="17747" y="16889"/>
                </a:lnTo>
                <a:cubicBezTo>
                  <a:pt x="17747" y="16918"/>
                  <a:pt x="17715" y="16941"/>
                  <a:pt x="17677" y="16941"/>
                </a:cubicBezTo>
                <a:lnTo>
                  <a:pt x="3923" y="16941"/>
                </a:lnTo>
                <a:cubicBezTo>
                  <a:pt x="3885" y="16941"/>
                  <a:pt x="3853" y="16918"/>
                  <a:pt x="3853" y="16889"/>
                </a:cubicBezTo>
                <a:lnTo>
                  <a:pt x="3853" y="15920"/>
                </a:lnTo>
                <a:cubicBezTo>
                  <a:pt x="3853" y="15891"/>
                  <a:pt x="3885" y="15866"/>
                  <a:pt x="3923" y="15866"/>
                </a:cubicBezTo>
                <a:close/>
              </a:path>
            </a:pathLst>
          </a:custGeom>
          <a:solidFill>
            <a:schemeClr val="accent5">
              <a:lumOff val="-29866"/>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cxnSp>
        <p:nvCxnSpPr>
          <p:cNvPr id="1526" name="Connection Line"/>
          <p:cNvCxnSpPr>
            <a:stCxn id="1525" idx="0"/>
            <a:endCxn id="1517" idx="0"/>
          </p:cNvCxnSpPr>
          <p:nvPr/>
        </p:nvCxnSpPr>
        <p:spPr>
          <a:xfrm flipH="1" flipV="1">
            <a:off x="5519009" y="8535496"/>
            <a:ext cx="7251421" cy="428041"/>
          </a:xfrm>
          <a:prstGeom prst="straightConnector1">
            <a:avLst/>
          </a:prstGeom>
          <a:ln w="254000" cap="rnd">
            <a:solidFill>
              <a:srgbClr val="FFFFFF"/>
            </a:solidFill>
            <a:miter lim="400000"/>
            <a:headEnd type="arrow"/>
          </a:ln>
        </p:spPr>
      </p:cxnSp>
      <p:pic>
        <p:nvPicPr>
          <p:cNvPr id="1540" name="Connection Line" descr="Connection Line"/>
          <p:cNvPicPr>
            <a:picLocks noChangeAspect="0"/>
          </p:cNvPicPr>
          <p:nvPr/>
        </p:nvPicPr>
        <p:blipFill>
          <a:blip r:embed="rId7">
            <a:extLst/>
          </a:blip>
          <a:stretch>
            <a:fillRect/>
          </a:stretch>
        </p:blipFill>
        <p:spPr>
          <a:xfrm>
            <a:off x="13187927" y="7747365"/>
            <a:ext cx="6768170" cy="1825257"/>
          </a:xfrm>
          <a:prstGeom prst="rect">
            <a:avLst/>
          </a:prstGeom>
        </p:spPr>
      </p:pic>
      <p:sp>
        <p:nvSpPr>
          <p:cNvPr id="1528" name="Affected Resource Compatibility Report"/>
          <p:cNvSpPr txBox="1"/>
          <p:nvPr/>
        </p:nvSpPr>
        <p:spPr>
          <a:xfrm>
            <a:off x="10406201" y="10202509"/>
            <a:ext cx="6370689" cy="4844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Affected Resource Compatibility Report</a:t>
            </a:r>
          </a:p>
        </p:txBody>
      </p:sp>
      <p:pic>
        <p:nvPicPr>
          <p:cNvPr id="1529" name="user_white.png" descr="user_white.png"/>
          <p:cNvPicPr>
            <a:picLocks noChangeAspect="1"/>
          </p:cNvPicPr>
          <p:nvPr/>
        </p:nvPicPr>
        <p:blipFill>
          <a:blip r:embed="rId8">
            <a:extLst/>
          </a:blip>
          <a:stretch>
            <a:fillRect/>
          </a:stretch>
        </p:blipFill>
        <p:spPr>
          <a:xfrm>
            <a:off x="12027621" y="12264608"/>
            <a:ext cx="1682970" cy="1129172"/>
          </a:xfrm>
          <a:prstGeom prst="rect">
            <a:avLst/>
          </a:prstGeom>
          <a:ln w="12700">
            <a:miter lim="400000"/>
          </a:ln>
        </p:spPr>
      </p:pic>
      <p:pic>
        <p:nvPicPr>
          <p:cNvPr id="1542" name="Connection Line" descr="Connection Line"/>
          <p:cNvPicPr>
            <a:picLocks noChangeAspect="0"/>
          </p:cNvPicPr>
          <p:nvPr/>
        </p:nvPicPr>
        <p:blipFill>
          <a:blip r:embed="rId9">
            <a:extLst/>
          </a:blip>
          <a:stretch>
            <a:fillRect/>
          </a:stretch>
        </p:blipFill>
        <p:spPr>
          <a:xfrm>
            <a:off x="12677819" y="10560008"/>
            <a:ext cx="1954216" cy="1922460"/>
          </a:xfrm>
          <a:prstGeom prst="rect">
            <a:avLst/>
          </a:prstGeom>
        </p:spPr>
      </p:pic>
      <p:grpSp>
        <p:nvGrpSpPr>
          <p:cNvPr id="1533" name="正方形/長方形 18"/>
          <p:cNvGrpSpPr/>
          <p:nvPr/>
        </p:nvGrpSpPr>
        <p:grpSpPr>
          <a:xfrm>
            <a:off x="425796" y="2644026"/>
            <a:ext cx="23923074" cy="9365526"/>
            <a:chOff x="0" y="0"/>
            <a:chExt cx="23923073" cy="9365525"/>
          </a:xfrm>
        </p:grpSpPr>
        <p:sp>
          <p:nvSpPr>
            <p:cNvPr id="1532" name="正方形/長方形 18"/>
            <p:cNvSpPr/>
            <p:nvPr/>
          </p:nvSpPr>
          <p:spPr>
            <a:xfrm>
              <a:off x="177799" y="177800"/>
              <a:ext cx="23567475" cy="9009926"/>
            </a:xfrm>
            <a:prstGeom prst="rect">
              <a:avLst/>
            </a:prstGeom>
            <a:solidFill>
              <a:srgbClr val="000000"/>
            </a:solidFill>
            <a:ln>
              <a:noFill/>
            </a:ln>
            <a:effectLst/>
            <a:extLst>
              <a:ext uri="{C572A759-6A51-4108-AA02-DFA0A04FC94B}">
                <ma14:wrappingTextBoxFlag xmlns:ma14="http://schemas.microsoft.com/office/mac/drawingml/2011/main" val="1"/>
              </a:ext>
            </a:extLst>
          </p:spPr>
          <p:txBody>
            <a:bodyPr wrap="square" lIns="359999" tIns="359999" rIns="359999" bIns="359999" numCol="1" anchor="t">
              <a:noAutofit/>
            </a:bodyPr>
            <a:lstStyle/>
            <a:p>
              <a:pPr lvl="6" indent="0" algn="l" defTabSz="719999">
                <a:lnSpc>
                  <a:spcPct val="130000"/>
                </a:lnSpc>
                <a:defRPr spc="-59" sz="3000">
                  <a:latin typeface="Courier"/>
                  <a:ea typeface="Courier"/>
                  <a:cs typeface="Courier"/>
                  <a:sym typeface="Courier"/>
                </a:defRPr>
              </a:pPr>
              <a:r>
                <a:t>vksctl upgrade check -c &lt;cluster_id&gt; --version v1.15.11</a:t>
              </a:r>
              <a:br/>
              <a:r>
                <a:t>{</a:t>
              </a:r>
            </a:p>
            <a:p>
              <a:pPr lvl="6" indent="0" algn="l" defTabSz="719999">
                <a:lnSpc>
                  <a:spcPct val="130000"/>
                </a:lnSpc>
                <a:defRPr spc="-59" sz="3000">
                  <a:latin typeface="Courier"/>
                  <a:ea typeface="Courier"/>
                  <a:cs typeface="Courier"/>
                  <a:sym typeface="Courier"/>
                </a:defRPr>
              </a:pPr>
              <a:r>
                <a:t>    "warning": {</a:t>
              </a:r>
            </a:p>
            <a:p>
              <a:pPr lvl="6" indent="0" algn="l" defTabSz="719999">
                <a:lnSpc>
                  <a:spcPct val="130000"/>
                </a:lnSpc>
                <a:defRPr spc="-59" sz="3000">
                  <a:latin typeface="Courier"/>
                  <a:ea typeface="Courier"/>
                  <a:cs typeface="Courier"/>
                  <a:sym typeface="Courier"/>
                </a:defRPr>
              </a:pPr>
              <a:r>
                <a:t>        "daemonsets": {</a:t>
              </a:r>
            </a:p>
            <a:p>
              <a:pPr lvl="6" indent="0" algn="l" defTabSz="719999">
                <a:lnSpc>
                  <a:spcPct val="130000"/>
                </a:lnSpc>
                <a:defRPr spc="-59" sz="3000">
                  <a:latin typeface="Courier"/>
                  <a:ea typeface="Courier"/>
                  <a:cs typeface="Courier"/>
                  <a:sym typeface="Courier"/>
                </a:defRPr>
              </a:pPr>
              <a:r>
                <a:t>            "apps/v1beta2": [</a:t>
              </a:r>
            </a:p>
            <a:p>
              <a:pPr lvl="6" indent="0" algn="l" defTabSz="719999">
                <a:lnSpc>
                  <a:spcPct val="130000"/>
                </a:lnSpc>
                <a:defRPr spc="-59" sz="3000">
                  <a:latin typeface="Courier"/>
                  <a:ea typeface="Courier"/>
                  <a:cs typeface="Courier"/>
                  <a:sym typeface="Courier"/>
                </a:defRPr>
              </a:pPr>
              <a:r>
                <a:t>                "daemonsets resources will no longer be served from extensions/v1beta1, apps/v1beta1, or apps/v1beta2 in v1.16. Migrate to the apps/v1 API, available since v1.9"</a:t>
              </a:r>
            </a:p>
            <a:p>
              <a:pPr lvl="6" indent="0" algn="l" defTabSz="719999">
                <a:lnSpc>
                  <a:spcPct val="130000"/>
                </a:lnSpc>
                <a:defRPr spc="-59" sz="3000">
                  <a:latin typeface="Courier"/>
                  <a:ea typeface="Courier"/>
                  <a:cs typeface="Courier"/>
                  <a:sym typeface="Courier"/>
                </a:defRPr>
              </a:pPr>
              <a:r>
                <a:t>            ]</a:t>
              </a:r>
            </a:p>
            <a:p>
              <a:pPr lvl="6" indent="0" algn="l" defTabSz="719999">
                <a:lnSpc>
                  <a:spcPct val="130000"/>
                </a:lnSpc>
                <a:defRPr spc="-59" sz="3000">
                  <a:latin typeface="Courier"/>
                  <a:ea typeface="Courier"/>
                  <a:cs typeface="Courier"/>
                  <a:sym typeface="Courier"/>
                </a:defRPr>
              </a:pPr>
              <a:r>
                <a:t>        }</a:t>
              </a:r>
            </a:p>
            <a:p>
              <a:pPr lvl="6" indent="0" algn="l" defTabSz="719999">
                <a:lnSpc>
                  <a:spcPct val="130000"/>
                </a:lnSpc>
                <a:defRPr spc="-59" sz="3000">
                  <a:latin typeface="Courier"/>
                  <a:ea typeface="Courier"/>
                  <a:cs typeface="Courier"/>
                  <a:sym typeface="Courier"/>
                </a:defRPr>
              </a:pPr>
              <a:r>
                <a:t>    },</a:t>
              </a:r>
            </a:p>
            <a:p>
              <a:pPr lvl="6" indent="0" algn="l" defTabSz="719999">
                <a:lnSpc>
                  <a:spcPct val="130000"/>
                </a:lnSpc>
                <a:defRPr spc="-59" sz="3000">
                  <a:latin typeface="Courier"/>
                  <a:ea typeface="Courier"/>
                  <a:cs typeface="Courier"/>
                  <a:sym typeface="Courier"/>
                </a:defRPr>
              </a:pPr>
              <a:r>
                <a:t>    "error": {}</a:t>
              </a:r>
            </a:p>
            <a:p>
              <a:pPr lvl="6" indent="0" algn="l" defTabSz="719999">
                <a:lnSpc>
                  <a:spcPct val="130000"/>
                </a:lnSpc>
                <a:defRPr spc="-59" sz="3000">
                  <a:latin typeface="Courier"/>
                  <a:ea typeface="Courier"/>
                  <a:cs typeface="Courier"/>
                  <a:sym typeface="Courier"/>
                </a:defRPr>
              </a:pPr>
              <a:r>
                <a:t>}</a:t>
              </a:r>
            </a:p>
          </p:txBody>
        </p:sp>
        <p:pic>
          <p:nvPicPr>
            <p:cNvPr id="1531" name="正方形/長方形 18" descr="正方形/長方形 18"/>
            <p:cNvPicPr>
              <a:picLocks noChangeAspect="0"/>
            </p:cNvPicPr>
            <p:nvPr/>
          </p:nvPicPr>
          <p:blipFill>
            <a:blip r:embed="rId10">
              <a:extLst/>
            </a:blip>
            <a:stretch>
              <a:fillRect/>
            </a:stretch>
          </p:blipFill>
          <p:spPr>
            <a:xfrm>
              <a:off x="-1" y="0"/>
              <a:ext cx="23923074" cy="9365526"/>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33"/>
                                        </p:tgtEl>
                                        <p:attrNameLst>
                                          <p:attrName>style.visibility</p:attrName>
                                        </p:attrNameLst>
                                      </p:cBhvr>
                                      <p:to>
                                        <p:strVal val="visible"/>
                                      </p:to>
                                    </p:set>
                                    <p:animEffect filter="dissolve" transition="in">
                                      <p:cBhvr>
                                        <p:cTn id="7" dur="1500"/>
                                        <p:tgtEl>
                                          <p:spTgt spid="153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5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3" grpId="2"/>
      <p:bldP build="whole" bldLvl="1" animBg="1" rev="0" advAuto="0" spid="1533"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7" name="Pre-Upgrade — Cluster Health Checking"/>
          <p:cNvSpPr txBox="1"/>
          <p:nvPr/>
        </p:nvSpPr>
        <p:spPr>
          <a:xfrm>
            <a:off x="418571" y="631217"/>
            <a:ext cx="22939406"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Pre-Upgrade — Cluster Health Checking</a:t>
            </a:r>
          </a:p>
        </p:txBody>
      </p:sp>
      <p:sp>
        <p:nvSpPr>
          <p:cNvPr id="1548" name="Kubernetes"/>
          <p:cNvSpPr txBox="1"/>
          <p:nvPr/>
        </p:nvSpPr>
        <p:spPr>
          <a:xfrm>
            <a:off x="1690780" y="2727990"/>
            <a:ext cx="4306418" cy="952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Kubernetes</a:t>
            </a:r>
          </a:p>
        </p:txBody>
      </p:sp>
      <p:sp>
        <p:nvSpPr>
          <p:cNvPr id="1549" name="etcd"/>
          <p:cNvSpPr txBox="1"/>
          <p:nvPr/>
        </p:nvSpPr>
        <p:spPr>
          <a:xfrm>
            <a:off x="11187478" y="2658917"/>
            <a:ext cx="1681089" cy="952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etcd</a:t>
            </a:r>
          </a:p>
        </p:txBody>
      </p:sp>
      <p:sp>
        <p:nvSpPr>
          <p:cNvPr id="1550" name="テキスト プレースホルダー 6"/>
          <p:cNvSpPr/>
          <p:nvPr/>
        </p:nvSpPr>
        <p:spPr>
          <a:xfrm>
            <a:off x="312615" y="3935245"/>
            <a:ext cx="706274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Scheduler</a:t>
            </a:r>
          </a:p>
        </p:txBody>
      </p:sp>
      <p:sp>
        <p:nvSpPr>
          <p:cNvPr id="1551" name="テキスト プレースホルダー 6"/>
          <p:cNvSpPr/>
          <p:nvPr/>
        </p:nvSpPr>
        <p:spPr>
          <a:xfrm>
            <a:off x="312615" y="5638085"/>
            <a:ext cx="706274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Kube-apiserver</a:t>
            </a:r>
          </a:p>
        </p:txBody>
      </p:sp>
      <p:sp>
        <p:nvSpPr>
          <p:cNvPr id="1552" name="テキスト プレースホルダー 6"/>
          <p:cNvSpPr/>
          <p:nvPr/>
        </p:nvSpPr>
        <p:spPr>
          <a:xfrm>
            <a:off x="312615" y="7471544"/>
            <a:ext cx="706274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Kube-controller-manager</a:t>
            </a:r>
          </a:p>
        </p:txBody>
      </p:sp>
      <p:sp>
        <p:nvSpPr>
          <p:cNvPr id="1553" name="テキスト プレースホルダー 6"/>
          <p:cNvSpPr/>
          <p:nvPr/>
        </p:nvSpPr>
        <p:spPr>
          <a:xfrm>
            <a:off x="312615" y="9213215"/>
            <a:ext cx="706274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Kubelet</a:t>
            </a:r>
          </a:p>
        </p:txBody>
      </p:sp>
      <p:sp>
        <p:nvSpPr>
          <p:cNvPr id="1554" name="テキスト プレースホルダー 6"/>
          <p:cNvSpPr/>
          <p:nvPr/>
        </p:nvSpPr>
        <p:spPr>
          <a:xfrm>
            <a:off x="312615" y="11007844"/>
            <a:ext cx="706274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Kube-Proxy</a:t>
            </a:r>
          </a:p>
        </p:txBody>
      </p:sp>
      <p:sp>
        <p:nvSpPr>
          <p:cNvPr id="1555" name="/healthz"/>
          <p:cNvSpPr txBox="1"/>
          <p:nvPr/>
        </p:nvSpPr>
        <p:spPr>
          <a:xfrm>
            <a:off x="4326246" y="4947899"/>
            <a:ext cx="4319866"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56" name="/healthz"/>
          <p:cNvSpPr txBox="1"/>
          <p:nvPr/>
        </p:nvSpPr>
        <p:spPr>
          <a:xfrm>
            <a:off x="4326246" y="6735771"/>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57" name="/healthz"/>
          <p:cNvSpPr txBox="1"/>
          <p:nvPr/>
        </p:nvSpPr>
        <p:spPr>
          <a:xfrm>
            <a:off x="4326246" y="8608677"/>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58" name="/healthz"/>
          <p:cNvSpPr txBox="1"/>
          <p:nvPr/>
        </p:nvSpPr>
        <p:spPr>
          <a:xfrm>
            <a:off x="4326246" y="10311517"/>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59" name="/healthz"/>
          <p:cNvSpPr txBox="1"/>
          <p:nvPr/>
        </p:nvSpPr>
        <p:spPr>
          <a:xfrm>
            <a:off x="4326246" y="12223870"/>
            <a:ext cx="4319866"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60" name="Node"/>
          <p:cNvSpPr txBox="1"/>
          <p:nvPr/>
        </p:nvSpPr>
        <p:spPr>
          <a:xfrm>
            <a:off x="19789412" y="2727990"/>
            <a:ext cx="2019301" cy="952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Node</a:t>
            </a:r>
          </a:p>
        </p:txBody>
      </p:sp>
      <p:sp>
        <p:nvSpPr>
          <p:cNvPr id="1561" name="テキスト プレースホルダー 6"/>
          <p:cNvSpPr/>
          <p:nvPr/>
        </p:nvSpPr>
        <p:spPr>
          <a:xfrm>
            <a:off x="8817230" y="3866172"/>
            <a:ext cx="7062747"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etcd</a:t>
            </a:r>
          </a:p>
        </p:txBody>
      </p:sp>
      <p:sp>
        <p:nvSpPr>
          <p:cNvPr id="1562" name="/healthz"/>
          <p:cNvSpPr txBox="1"/>
          <p:nvPr/>
        </p:nvSpPr>
        <p:spPr>
          <a:xfrm>
            <a:off x="13077550" y="4878825"/>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/healthz</a:t>
            </a:r>
          </a:p>
        </p:txBody>
      </p:sp>
      <p:sp>
        <p:nvSpPr>
          <p:cNvPr id="1563" name="brain-Split"/>
          <p:cNvSpPr txBox="1"/>
          <p:nvPr/>
        </p:nvSpPr>
        <p:spPr>
          <a:xfrm>
            <a:off x="13077550" y="4314107"/>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brain-Split</a:t>
            </a:r>
          </a:p>
        </p:txBody>
      </p:sp>
      <p:sp>
        <p:nvSpPr>
          <p:cNvPr id="1564" name="テキスト プレースホルダー 6"/>
          <p:cNvSpPr/>
          <p:nvPr/>
        </p:nvSpPr>
        <p:spPr>
          <a:xfrm>
            <a:off x="18002710" y="3866172"/>
            <a:ext cx="530530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UnHealthy Condition</a:t>
            </a:r>
          </a:p>
        </p:txBody>
      </p:sp>
      <p:sp>
        <p:nvSpPr>
          <p:cNvPr id="1565" name="DiskPressure"/>
          <p:cNvSpPr txBox="1"/>
          <p:nvPr/>
        </p:nvSpPr>
        <p:spPr>
          <a:xfrm>
            <a:off x="21609724" y="4947899"/>
            <a:ext cx="2604941"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DiskPressure</a:t>
            </a:r>
          </a:p>
        </p:txBody>
      </p:sp>
      <p:sp>
        <p:nvSpPr>
          <p:cNvPr id="1566" name="MemPressure"/>
          <p:cNvSpPr txBox="1"/>
          <p:nvPr/>
        </p:nvSpPr>
        <p:spPr>
          <a:xfrm>
            <a:off x="21609724" y="5568280"/>
            <a:ext cx="2604941"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MemPressure</a:t>
            </a:r>
          </a:p>
        </p:txBody>
      </p:sp>
      <p:sp>
        <p:nvSpPr>
          <p:cNvPr id="1567" name="テキスト プレースホルダー 6"/>
          <p:cNvSpPr/>
          <p:nvPr/>
        </p:nvSpPr>
        <p:spPr>
          <a:xfrm>
            <a:off x="18002710" y="6767521"/>
            <a:ext cx="5305308" cy="1416807"/>
          </a:xfrm>
          <a:prstGeom prst="rect">
            <a:avLst/>
          </a:prstGeom>
          <a:ln w="63500">
            <a:solidFill>
              <a:srgbClr val="3B4BF5"/>
            </a:solidFill>
            <a:miter lim="400000"/>
          </a:ln>
          <a:extLst>
            <a:ext uri="{C572A759-6A51-4108-AA02-DFA0A04FC94B}">
              <ma14:wrappingTextBoxFlag xmlns:ma14="http://schemas.microsoft.com/office/mac/drawingml/2011/main" val="1"/>
            </a:ext>
          </a:extLst>
        </p:spPr>
        <p:txBody>
          <a:bodyPr lIns="431800" tIns="431800" rIns="431800" bIns="431800" anchor="ctr">
            <a:normAutofit fontScale="100000" lnSpcReduction="0"/>
          </a:bodyPr>
          <a:lstStyle>
            <a:lvl1pPr defTabSz="554399">
              <a:lnSpc>
                <a:spcPct val="130000"/>
              </a:lnSpc>
              <a:defRPr b="0" sz="3464"/>
            </a:lvl1pPr>
          </a:lstStyle>
          <a:p>
            <a:pPr/>
            <a:r>
              <a:t>State</a:t>
            </a:r>
          </a:p>
        </p:txBody>
      </p:sp>
      <p:sp>
        <p:nvSpPr>
          <p:cNvPr id="1568" name="Ready"/>
          <p:cNvSpPr txBox="1"/>
          <p:nvPr/>
        </p:nvSpPr>
        <p:spPr>
          <a:xfrm>
            <a:off x="21707121" y="7976534"/>
            <a:ext cx="2604942"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Ready</a:t>
            </a:r>
          </a:p>
        </p:txBody>
      </p:sp>
      <p:sp>
        <p:nvSpPr>
          <p:cNvPr id="1569" name="heart-beat"/>
          <p:cNvSpPr txBox="1"/>
          <p:nvPr/>
        </p:nvSpPr>
        <p:spPr>
          <a:xfrm>
            <a:off x="21707121" y="8695592"/>
            <a:ext cx="2604942"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heart-beat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3" name="Upgrade Control Plane — Successful"/>
          <p:cNvSpPr txBox="1"/>
          <p:nvPr/>
        </p:nvSpPr>
        <p:spPr>
          <a:xfrm>
            <a:off x="418571" y="631217"/>
            <a:ext cx="19085998"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Upgrade Control Plane — Successful</a:t>
            </a:r>
          </a:p>
        </p:txBody>
      </p:sp>
      <p:grpSp>
        <p:nvGrpSpPr>
          <p:cNvPr id="1576" name="テキスト プレースホルダー 6"/>
          <p:cNvGrpSpPr/>
          <p:nvPr/>
        </p:nvGrpSpPr>
        <p:grpSpPr>
          <a:xfrm>
            <a:off x="1766267" y="2463507"/>
            <a:ext cx="7164348" cy="1518407"/>
            <a:chOff x="0" y="0"/>
            <a:chExt cx="7164346" cy="1518405"/>
          </a:xfrm>
        </p:grpSpPr>
        <p:sp>
          <p:nvSpPr>
            <p:cNvPr id="157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Get Component Image List</a:t>
              </a:r>
            </a:p>
          </p:txBody>
        </p:sp>
        <p:pic>
          <p:nvPicPr>
            <p:cNvPr id="1574"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grpSp>
        <p:nvGrpSpPr>
          <p:cNvPr id="1579" name="テキスト プレースホルダー 6"/>
          <p:cNvGrpSpPr/>
          <p:nvPr/>
        </p:nvGrpSpPr>
        <p:grpSpPr>
          <a:xfrm>
            <a:off x="1766267" y="5481721"/>
            <a:ext cx="7164348" cy="1518407"/>
            <a:chOff x="0" y="0"/>
            <a:chExt cx="7164346" cy="1518405"/>
          </a:xfrm>
        </p:grpSpPr>
        <p:sp>
          <p:nvSpPr>
            <p:cNvPr id="1578"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96800">
                <a:lnSpc>
                  <a:spcPct val="130000"/>
                </a:lnSpc>
                <a:defRPr b="0" sz="3105"/>
              </a:lvl1pPr>
            </a:lstStyle>
            <a:p>
              <a:pPr/>
              <a:r>
                <a:t>Upgradable Checking(Version Diff)</a:t>
              </a:r>
            </a:p>
          </p:txBody>
        </p:sp>
        <p:pic>
          <p:nvPicPr>
            <p:cNvPr id="1577"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17" name="Connection Line" descr="Connection Line"/>
          <p:cNvPicPr>
            <a:picLocks noChangeAspect="0"/>
          </p:cNvPicPr>
          <p:nvPr/>
        </p:nvPicPr>
        <p:blipFill>
          <a:blip r:embed="rId4">
            <a:extLst/>
          </a:blip>
          <a:stretch>
            <a:fillRect/>
          </a:stretch>
        </p:blipFill>
        <p:spPr>
          <a:xfrm>
            <a:off x="3330279" y="3854953"/>
            <a:ext cx="996989" cy="1753772"/>
          </a:xfrm>
          <a:prstGeom prst="rect">
            <a:avLst/>
          </a:prstGeom>
        </p:spPr>
      </p:pic>
      <p:pic>
        <p:nvPicPr>
          <p:cNvPr id="1581" name="Image" descr="Image"/>
          <p:cNvPicPr>
            <a:picLocks noChangeAspect="1"/>
          </p:cNvPicPr>
          <p:nvPr/>
        </p:nvPicPr>
        <p:blipFill>
          <a:blip r:embed="rId5">
            <a:extLst/>
          </a:blip>
          <a:stretch>
            <a:fillRect/>
          </a:stretch>
        </p:blipFill>
        <p:spPr>
          <a:xfrm>
            <a:off x="1179846" y="5322761"/>
            <a:ext cx="1161767" cy="1235698"/>
          </a:xfrm>
          <a:prstGeom prst="rect">
            <a:avLst/>
          </a:prstGeom>
          <a:ln w="12700">
            <a:miter lim="400000"/>
          </a:ln>
        </p:spPr>
      </p:pic>
      <p:grpSp>
        <p:nvGrpSpPr>
          <p:cNvPr id="1584" name="テキスト プレースホルダー 6"/>
          <p:cNvGrpSpPr/>
          <p:nvPr/>
        </p:nvGrpSpPr>
        <p:grpSpPr>
          <a:xfrm>
            <a:off x="1766267" y="8499936"/>
            <a:ext cx="7164348" cy="1518406"/>
            <a:chOff x="0" y="0"/>
            <a:chExt cx="7164346" cy="1518405"/>
          </a:xfrm>
        </p:grpSpPr>
        <p:sp>
          <p:nvSpPr>
            <p:cNvPr id="1583"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Upgrade etcd</a:t>
              </a:r>
            </a:p>
          </p:txBody>
        </p:sp>
        <p:pic>
          <p:nvPicPr>
            <p:cNvPr id="1582"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19" name="Connection Line" descr="Connection Line"/>
          <p:cNvPicPr>
            <a:picLocks noChangeAspect="0"/>
          </p:cNvPicPr>
          <p:nvPr/>
        </p:nvPicPr>
        <p:blipFill>
          <a:blip r:embed="rId6">
            <a:extLst/>
          </a:blip>
          <a:stretch>
            <a:fillRect/>
          </a:stretch>
        </p:blipFill>
        <p:spPr>
          <a:xfrm>
            <a:off x="3444996" y="6892217"/>
            <a:ext cx="863222" cy="1715672"/>
          </a:xfrm>
          <a:prstGeom prst="rect">
            <a:avLst/>
          </a:prstGeom>
        </p:spPr>
      </p:pic>
      <p:grpSp>
        <p:nvGrpSpPr>
          <p:cNvPr id="1588" name="テキスト プレースホルダー 6"/>
          <p:cNvGrpSpPr/>
          <p:nvPr/>
        </p:nvGrpSpPr>
        <p:grpSpPr>
          <a:xfrm>
            <a:off x="1687326" y="11362827"/>
            <a:ext cx="7164348" cy="1518407"/>
            <a:chOff x="0" y="0"/>
            <a:chExt cx="7164346" cy="1518405"/>
          </a:xfrm>
        </p:grpSpPr>
        <p:sp>
          <p:nvSpPr>
            <p:cNvPr id="1587"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96800">
                <a:lnSpc>
                  <a:spcPct val="130000"/>
                </a:lnSpc>
                <a:defRPr b="0" sz="3105"/>
              </a:lvl1pPr>
            </a:lstStyle>
            <a:p>
              <a:pPr/>
              <a:r>
                <a:t>Upgradable Checking(Version Diff)</a:t>
              </a:r>
            </a:p>
          </p:txBody>
        </p:sp>
        <p:pic>
          <p:nvPicPr>
            <p:cNvPr id="1586"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589" name="Google Shape;256;p27" descr="Google Shape;256;p27"/>
          <p:cNvPicPr>
            <a:picLocks noChangeAspect="1"/>
          </p:cNvPicPr>
          <p:nvPr/>
        </p:nvPicPr>
        <p:blipFill>
          <a:blip r:embed="rId7">
            <a:extLst/>
          </a:blip>
          <a:srcRect l="0" t="0" r="0" b="0"/>
          <a:stretch>
            <a:fillRect/>
          </a:stretch>
        </p:blipFill>
        <p:spPr>
          <a:xfrm>
            <a:off x="1219590" y="11067812"/>
            <a:ext cx="1082204" cy="1010708"/>
          </a:xfrm>
          <a:prstGeom prst="rect">
            <a:avLst/>
          </a:prstGeom>
          <a:ln w="12700">
            <a:miter lim="400000"/>
          </a:ln>
        </p:spPr>
      </p:pic>
      <p:pic>
        <p:nvPicPr>
          <p:cNvPr id="1590" name="Image" descr="Image"/>
          <p:cNvPicPr>
            <a:picLocks noChangeAspect="1"/>
          </p:cNvPicPr>
          <p:nvPr/>
        </p:nvPicPr>
        <p:blipFill>
          <a:blip r:embed="rId5">
            <a:extLst/>
          </a:blip>
          <a:stretch>
            <a:fillRect/>
          </a:stretch>
        </p:blipFill>
        <p:spPr>
          <a:xfrm>
            <a:off x="1179846" y="8195287"/>
            <a:ext cx="1161767" cy="1235698"/>
          </a:xfrm>
          <a:prstGeom prst="rect">
            <a:avLst/>
          </a:prstGeom>
          <a:ln w="12700">
            <a:miter lim="400000"/>
          </a:ln>
        </p:spPr>
      </p:pic>
      <p:pic>
        <p:nvPicPr>
          <p:cNvPr id="1621" name="Connection Line" descr="Connection Line"/>
          <p:cNvPicPr>
            <a:picLocks noChangeAspect="0"/>
          </p:cNvPicPr>
          <p:nvPr/>
        </p:nvPicPr>
        <p:blipFill>
          <a:blip r:embed="rId8">
            <a:extLst/>
          </a:blip>
          <a:stretch>
            <a:fillRect/>
          </a:stretch>
        </p:blipFill>
        <p:spPr>
          <a:xfrm>
            <a:off x="3381827" y="9910429"/>
            <a:ext cx="828385" cy="1560349"/>
          </a:xfrm>
          <a:prstGeom prst="rect">
            <a:avLst/>
          </a:prstGeom>
        </p:spPr>
      </p:pic>
      <p:sp>
        <p:nvSpPr>
          <p:cNvPr id="1592" name="kube-apiserver"/>
          <p:cNvSpPr txBox="1"/>
          <p:nvPr/>
        </p:nvSpPr>
        <p:spPr>
          <a:xfrm>
            <a:off x="6797726" y="11069357"/>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593" name="kube-controller-mgr"/>
          <p:cNvSpPr txBox="1"/>
          <p:nvPr/>
        </p:nvSpPr>
        <p:spPr>
          <a:xfrm>
            <a:off x="6797726" y="10505624"/>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594" name="kube-scheduler"/>
          <p:cNvSpPr txBox="1"/>
          <p:nvPr/>
        </p:nvSpPr>
        <p:spPr>
          <a:xfrm>
            <a:off x="6797726" y="12489017"/>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595" name="kube-proxy/kubelet"/>
          <p:cNvSpPr txBox="1"/>
          <p:nvPr/>
        </p:nvSpPr>
        <p:spPr>
          <a:xfrm>
            <a:off x="6797726" y="13050192"/>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grpSp>
        <p:nvGrpSpPr>
          <p:cNvPr id="1598" name="テキスト プレースホルダー 6"/>
          <p:cNvGrpSpPr/>
          <p:nvPr/>
        </p:nvGrpSpPr>
        <p:grpSpPr>
          <a:xfrm>
            <a:off x="14119256" y="11362827"/>
            <a:ext cx="7164347" cy="1518407"/>
            <a:chOff x="0" y="0"/>
            <a:chExt cx="7164346" cy="1518405"/>
          </a:xfrm>
        </p:grpSpPr>
        <p:sp>
          <p:nvSpPr>
            <p:cNvPr id="1597"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67999">
                <a:lnSpc>
                  <a:spcPct val="130000"/>
                </a:lnSpc>
                <a:defRPr b="0" sz="2924"/>
              </a:lvl1pPr>
            </a:lstStyle>
            <a:p>
              <a:pPr/>
              <a:r>
                <a:t>Rolling Upgrade Control Plane Node</a:t>
              </a:r>
            </a:p>
          </p:txBody>
        </p:sp>
        <p:pic>
          <p:nvPicPr>
            <p:cNvPr id="1596"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599" name="Google Shape;256;p27" descr="Google Shape;256;p27"/>
          <p:cNvPicPr>
            <a:picLocks noChangeAspect="1"/>
          </p:cNvPicPr>
          <p:nvPr/>
        </p:nvPicPr>
        <p:blipFill>
          <a:blip r:embed="rId7">
            <a:extLst/>
          </a:blip>
          <a:srcRect l="0" t="0" r="0" b="0"/>
          <a:stretch>
            <a:fillRect/>
          </a:stretch>
        </p:blipFill>
        <p:spPr>
          <a:xfrm>
            <a:off x="13572579" y="10908650"/>
            <a:ext cx="1082204" cy="1010708"/>
          </a:xfrm>
          <a:prstGeom prst="rect">
            <a:avLst/>
          </a:prstGeom>
          <a:ln w="12700">
            <a:miter lim="400000"/>
          </a:ln>
        </p:spPr>
      </p:pic>
      <p:sp>
        <p:nvSpPr>
          <p:cNvPr id="1600" name="kube-controller-mgr"/>
          <p:cNvSpPr txBox="1"/>
          <p:nvPr/>
        </p:nvSpPr>
        <p:spPr>
          <a:xfrm>
            <a:off x="18775745" y="10987858"/>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601" name="kube-apiserver"/>
          <p:cNvSpPr txBox="1"/>
          <p:nvPr/>
        </p:nvSpPr>
        <p:spPr>
          <a:xfrm>
            <a:off x="18775745" y="10377345"/>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602" name="kube-scheduler"/>
          <p:cNvSpPr txBox="1"/>
          <p:nvPr/>
        </p:nvSpPr>
        <p:spPr>
          <a:xfrm>
            <a:off x="18884289" y="12489017"/>
            <a:ext cx="4319865"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603" name="kube-proxy/kubelet"/>
          <p:cNvSpPr txBox="1"/>
          <p:nvPr/>
        </p:nvSpPr>
        <p:spPr>
          <a:xfrm>
            <a:off x="18884289" y="13050192"/>
            <a:ext cx="4319865"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pic>
        <p:nvPicPr>
          <p:cNvPr id="1623" name="Connection Line" descr="Connection Line"/>
          <p:cNvPicPr>
            <a:picLocks noChangeAspect="0"/>
          </p:cNvPicPr>
          <p:nvPr/>
        </p:nvPicPr>
        <p:blipFill>
          <a:blip r:embed="rId9">
            <a:extLst/>
          </a:blip>
          <a:stretch>
            <a:fillRect/>
          </a:stretch>
        </p:blipFill>
        <p:spPr>
          <a:xfrm>
            <a:off x="8790241" y="11787508"/>
            <a:ext cx="5355817" cy="817703"/>
          </a:xfrm>
          <a:prstGeom prst="rect">
            <a:avLst/>
          </a:prstGeom>
        </p:spPr>
      </p:pic>
      <p:grpSp>
        <p:nvGrpSpPr>
          <p:cNvPr id="1607" name="テキスト プレースホルダー 6"/>
          <p:cNvGrpSpPr/>
          <p:nvPr/>
        </p:nvGrpSpPr>
        <p:grpSpPr>
          <a:xfrm>
            <a:off x="14256123" y="8499936"/>
            <a:ext cx="7164348" cy="1518406"/>
            <a:chOff x="0" y="0"/>
            <a:chExt cx="7164346" cy="1518405"/>
          </a:xfrm>
        </p:grpSpPr>
        <p:sp>
          <p:nvSpPr>
            <p:cNvPr id="1606"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Upgrade Network Addon</a:t>
              </a:r>
            </a:p>
          </p:txBody>
        </p:sp>
        <p:pic>
          <p:nvPicPr>
            <p:cNvPr id="1605"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08" name="Image" descr="Image"/>
          <p:cNvPicPr>
            <a:picLocks noChangeAspect="1"/>
          </p:cNvPicPr>
          <p:nvPr/>
        </p:nvPicPr>
        <p:blipFill>
          <a:blip r:embed="rId10">
            <a:extLst/>
          </a:blip>
          <a:stretch>
            <a:fillRect/>
          </a:stretch>
        </p:blipFill>
        <p:spPr>
          <a:xfrm>
            <a:off x="13743962" y="8010684"/>
            <a:ext cx="1161767" cy="1161767"/>
          </a:xfrm>
          <a:prstGeom prst="rect">
            <a:avLst/>
          </a:prstGeom>
          <a:ln w="12700">
            <a:miter lim="400000"/>
          </a:ln>
        </p:spPr>
      </p:pic>
      <p:pic>
        <p:nvPicPr>
          <p:cNvPr id="1609" name="Image" descr="Image"/>
          <p:cNvPicPr>
            <a:picLocks noChangeAspect="1"/>
          </p:cNvPicPr>
          <p:nvPr/>
        </p:nvPicPr>
        <p:blipFill>
          <a:blip r:embed="rId11">
            <a:extLst/>
          </a:blip>
          <a:stretch>
            <a:fillRect/>
          </a:stretch>
        </p:blipFill>
        <p:spPr>
          <a:xfrm>
            <a:off x="14991805" y="7748827"/>
            <a:ext cx="799446" cy="1435225"/>
          </a:xfrm>
          <a:prstGeom prst="rect">
            <a:avLst/>
          </a:prstGeom>
          <a:ln w="12700">
            <a:miter lim="400000"/>
          </a:ln>
        </p:spPr>
      </p:pic>
      <p:grpSp>
        <p:nvGrpSpPr>
          <p:cNvPr id="1612" name="テキスト プレースホルダー 6"/>
          <p:cNvGrpSpPr/>
          <p:nvPr/>
        </p:nvGrpSpPr>
        <p:grpSpPr>
          <a:xfrm>
            <a:off x="14256123" y="5481721"/>
            <a:ext cx="7164348" cy="1518407"/>
            <a:chOff x="0" y="0"/>
            <a:chExt cx="7164346" cy="1518405"/>
          </a:xfrm>
        </p:grpSpPr>
        <p:sp>
          <p:nvSpPr>
            <p:cNvPr id="1611"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Cluster Health Checking</a:t>
              </a:r>
            </a:p>
          </p:txBody>
        </p:sp>
        <p:pic>
          <p:nvPicPr>
            <p:cNvPr id="1610"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25" name="Connection Line" descr="Connection Line"/>
          <p:cNvPicPr>
            <a:picLocks noChangeAspect="0"/>
          </p:cNvPicPr>
          <p:nvPr/>
        </p:nvPicPr>
        <p:blipFill>
          <a:blip r:embed="rId12">
            <a:extLst/>
          </a:blip>
          <a:stretch>
            <a:fillRect/>
          </a:stretch>
        </p:blipFill>
        <p:spPr>
          <a:xfrm>
            <a:off x="17410507" y="9910429"/>
            <a:ext cx="816635" cy="1560349"/>
          </a:xfrm>
          <a:prstGeom prst="rect">
            <a:avLst/>
          </a:prstGeom>
        </p:spPr>
      </p:pic>
      <p:pic>
        <p:nvPicPr>
          <p:cNvPr id="1627" name="Connection Line" descr="Connection Line"/>
          <p:cNvPicPr>
            <a:picLocks noChangeAspect="0"/>
          </p:cNvPicPr>
          <p:nvPr/>
        </p:nvPicPr>
        <p:blipFill>
          <a:blip r:embed="rId13">
            <a:extLst/>
          </a:blip>
          <a:stretch>
            <a:fillRect/>
          </a:stretch>
        </p:blipFill>
        <p:spPr>
          <a:xfrm>
            <a:off x="17471012" y="6892215"/>
            <a:ext cx="818061" cy="1715672"/>
          </a:xfrm>
          <a:prstGeom prst="rect">
            <a:avLst/>
          </a:prstGeom>
        </p:spPr>
      </p:pic>
      <p:pic>
        <p:nvPicPr>
          <p:cNvPr id="1615" name="Image" descr="Image"/>
          <p:cNvPicPr>
            <a:picLocks noChangeAspect="1"/>
          </p:cNvPicPr>
          <p:nvPr/>
        </p:nvPicPr>
        <p:blipFill>
          <a:blip r:embed="rId14">
            <a:extLst/>
          </a:blip>
          <a:stretch>
            <a:fillRect/>
          </a:stretch>
        </p:blipFill>
        <p:spPr>
          <a:xfrm>
            <a:off x="4723873" y="1630102"/>
            <a:ext cx="14606054" cy="12063824"/>
          </a:xfrm>
          <a:prstGeom prst="rect">
            <a:avLst/>
          </a:prstGeom>
          <a:ln w="12700">
            <a:miter lim="400000"/>
          </a:ln>
        </p:spPr>
      </p:pic>
      <p:pic>
        <p:nvPicPr>
          <p:cNvPr id="1616" name="Image" descr="Image"/>
          <p:cNvPicPr>
            <a:picLocks noChangeAspect="1"/>
          </p:cNvPicPr>
          <p:nvPr/>
        </p:nvPicPr>
        <p:blipFill>
          <a:blip r:embed="rId15">
            <a:extLst/>
          </a:blip>
          <a:stretch>
            <a:fillRect/>
          </a:stretch>
        </p:blipFill>
        <p:spPr>
          <a:xfrm>
            <a:off x="204294" y="1830306"/>
            <a:ext cx="3073401" cy="1358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15"/>
                                        </p:tgtEl>
                                        <p:attrNameLst>
                                          <p:attrName>style.visibility</p:attrName>
                                        </p:attrNameLst>
                                      </p:cBhvr>
                                      <p:to>
                                        <p:strVal val="visible"/>
                                      </p:to>
                                    </p:set>
                                    <p:anim calcmode="lin" valueType="num">
                                      <p:cBhvr>
                                        <p:cTn id="7" dur="1000" fill="hold"/>
                                        <p:tgtEl>
                                          <p:spTgt spid="1615"/>
                                        </p:tgtEl>
                                        <p:attrNameLst>
                                          <p:attrName>ppt_x</p:attrName>
                                        </p:attrNameLst>
                                      </p:cBhvr>
                                      <p:tavLst>
                                        <p:tav tm="0">
                                          <p:val>
                                            <p:strVal val="0-#ppt_w/2"/>
                                          </p:val>
                                        </p:tav>
                                        <p:tav tm="100000">
                                          <p:val>
                                            <p:strVal val="#ppt_x"/>
                                          </p:val>
                                        </p:tav>
                                      </p:tavLst>
                                    </p:anim>
                                    <p:anim calcmode="lin" valueType="num">
                                      <p:cBhvr>
                                        <p:cTn id="8" dur="1000" fill="hold"/>
                                        <p:tgtEl>
                                          <p:spTgt spid="16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ID="9" grpId="2" fill="hold">
                                  <p:stCondLst>
                                    <p:cond delay="0"/>
                                  </p:stCondLst>
                                  <p:iterate type="el" backwards="0">
                                    <p:tmAbs val="0"/>
                                  </p:iterate>
                                  <p:childTnLst>
                                    <p:animEffect filter="dissolve" transition="out">
                                      <p:cBhvr>
                                        <p:cTn id="12" dur="1500" fill="hold"/>
                                        <p:tgtEl>
                                          <p:spTgt spid="1615"/>
                                        </p:tgtEl>
                                      </p:cBhvr>
                                    </p:animEffect>
                                    <p:set>
                                      <p:cBhvr>
                                        <p:cTn id="13" fill="hold">
                                          <p:stCondLst>
                                            <p:cond delay="1499"/>
                                          </p:stCondLst>
                                        </p:cTn>
                                        <p:tgtEl>
                                          <p:spTgt spid="16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5" grpId="1"/>
      <p:bldP build="whole" bldLvl="1" animBg="1" rev="0" advAuto="0" spid="1615"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2" name="Upgrade Control Plane — Failed"/>
          <p:cNvSpPr txBox="1"/>
          <p:nvPr/>
        </p:nvSpPr>
        <p:spPr>
          <a:xfrm>
            <a:off x="418571" y="631217"/>
            <a:ext cx="19085998"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Upgrade Control Plane — Failed</a:t>
            </a:r>
          </a:p>
        </p:txBody>
      </p:sp>
      <p:grpSp>
        <p:nvGrpSpPr>
          <p:cNvPr id="1635" name="テキスト プレースホルダー 6"/>
          <p:cNvGrpSpPr/>
          <p:nvPr/>
        </p:nvGrpSpPr>
        <p:grpSpPr>
          <a:xfrm>
            <a:off x="1766267" y="2463507"/>
            <a:ext cx="7164348" cy="1518407"/>
            <a:chOff x="0" y="0"/>
            <a:chExt cx="7164346" cy="1518405"/>
          </a:xfrm>
        </p:grpSpPr>
        <p:sp>
          <p:nvSpPr>
            <p:cNvPr id="1634"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Get Component Image List</a:t>
              </a:r>
            </a:p>
          </p:txBody>
        </p:sp>
        <p:pic>
          <p:nvPicPr>
            <p:cNvPr id="1633"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grpSp>
        <p:nvGrpSpPr>
          <p:cNvPr id="1638" name="テキスト プレースホルダー 6"/>
          <p:cNvGrpSpPr/>
          <p:nvPr/>
        </p:nvGrpSpPr>
        <p:grpSpPr>
          <a:xfrm>
            <a:off x="1766267" y="5481721"/>
            <a:ext cx="7164348" cy="1518407"/>
            <a:chOff x="0" y="0"/>
            <a:chExt cx="7164346" cy="1518405"/>
          </a:xfrm>
        </p:grpSpPr>
        <p:sp>
          <p:nvSpPr>
            <p:cNvPr id="1637"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96800">
                <a:lnSpc>
                  <a:spcPct val="130000"/>
                </a:lnSpc>
                <a:defRPr b="0" sz="3105"/>
              </a:lvl1pPr>
            </a:lstStyle>
            <a:p>
              <a:pPr/>
              <a:r>
                <a:t>Upgradable Checking(Version Diff)</a:t>
              </a:r>
            </a:p>
          </p:txBody>
        </p:sp>
        <p:pic>
          <p:nvPicPr>
            <p:cNvPr id="1636"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82" name="Connection Line" descr="Connection Line"/>
          <p:cNvPicPr>
            <a:picLocks noChangeAspect="0"/>
          </p:cNvPicPr>
          <p:nvPr/>
        </p:nvPicPr>
        <p:blipFill>
          <a:blip r:embed="rId4">
            <a:extLst/>
          </a:blip>
          <a:stretch>
            <a:fillRect/>
          </a:stretch>
        </p:blipFill>
        <p:spPr>
          <a:xfrm>
            <a:off x="3330279" y="3854953"/>
            <a:ext cx="996989" cy="1753772"/>
          </a:xfrm>
          <a:prstGeom prst="rect">
            <a:avLst/>
          </a:prstGeom>
        </p:spPr>
      </p:pic>
      <p:pic>
        <p:nvPicPr>
          <p:cNvPr id="1640" name="Image" descr="Image"/>
          <p:cNvPicPr>
            <a:picLocks noChangeAspect="1"/>
          </p:cNvPicPr>
          <p:nvPr/>
        </p:nvPicPr>
        <p:blipFill>
          <a:blip r:embed="rId5">
            <a:extLst/>
          </a:blip>
          <a:stretch>
            <a:fillRect/>
          </a:stretch>
        </p:blipFill>
        <p:spPr>
          <a:xfrm>
            <a:off x="1179846" y="5322761"/>
            <a:ext cx="1161767" cy="1235698"/>
          </a:xfrm>
          <a:prstGeom prst="rect">
            <a:avLst/>
          </a:prstGeom>
          <a:ln w="12700">
            <a:miter lim="400000"/>
          </a:ln>
        </p:spPr>
      </p:pic>
      <p:grpSp>
        <p:nvGrpSpPr>
          <p:cNvPr id="1643" name="テキスト プレースホルダー 6"/>
          <p:cNvGrpSpPr/>
          <p:nvPr/>
        </p:nvGrpSpPr>
        <p:grpSpPr>
          <a:xfrm>
            <a:off x="1766267" y="8499936"/>
            <a:ext cx="7164348" cy="1518406"/>
            <a:chOff x="0" y="0"/>
            <a:chExt cx="7164346" cy="1518405"/>
          </a:xfrm>
        </p:grpSpPr>
        <p:sp>
          <p:nvSpPr>
            <p:cNvPr id="1642"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Upgrade etcd</a:t>
              </a:r>
            </a:p>
          </p:txBody>
        </p:sp>
        <p:pic>
          <p:nvPicPr>
            <p:cNvPr id="1641" name="テキスト プレースホルダー 6" descr="テキスト プレースホルダー 6"/>
            <p:cNvPicPr>
              <a:picLocks noChangeAspect="0"/>
            </p:cNvPicPr>
            <p:nvPr/>
          </p:nvPicPr>
          <p:blipFill>
            <a:blip r:embed="rId6">
              <a:extLst/>
            </a:blip>
            <a:stretch>
              <a:fillRect/>
            </a:stretch>
          </p:blipFill>
          <p:spPr>
            <a:xfrm>
              <a:off x="0" y="0"/>
              <a:ext cx="7164347" cy="1518406"/>
            </a:xfrm>
            <a:prstGeom prst="rect">
              <a:avLst/>
            </a:prstGeom>
            <a:effectLst/>
          </p:spPr>
        </p:pic>
      </p:grpSp>
      <p:pic>
        <p:nvPicPr>
          <p:cNvPr id="1684" name="Connection Line" descr="Connection Line"/>
          <p:cNvPicPr>
            <a:picLocks noChangeAspect="0"/>
          </p:cNvPicPr>
          <p:nvPr/>
        </p:nvPicPr>
        <p:blipFill>
          <a:blip r:embed="rId7">
            <a:extLst/>
          </a:blip>
          <a:stretch>
            <a:fillRect/>
          </a:stretch>
        </p:blipFill>
        <p:spPr>
          <a:xfrm>
            <a:off x="3444996" y="6892217"/>
            <a:ext cx="863222" cy="1715672"/>
          </a:xfrm>
          <a:prstGeom prst="rect">
            <a:avLst/>
          </a:prstGeom>
        </p:spPr>
      </p:pic>
      <p:grpSp>
        <p:nvGrpSpPr>
          <p:cNvPr id="1647" name="テキスト プレースホルダー 6"/>
          <p:cNvGrpSpPr/>
          <p:nvPr/>
        </p:nvGrpSpPr>
        <p:grpSpPr>
          <a:xfrm>
            <a:off x="1687326" y="11362827"/>
            <a:ext cx="7164348" cy="1518407"/>
            <a:chOff x="0" y="0"/>
            <a:chExt cx="7164346" cy="1518405"/>
          </a:xfrm>
        </p:grpSpPr>
        <p:sp>
          <p:nvSpPr>
            <p:cNvPr id="1646"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96800">
                <a:lnSpc>
                  <a:spcPct val="130000"/>
                </a:lnSpc>
                <a:defRPr b="0" sz="3105"/>
              </a:lvl1pPr>
            </a:lstStyle>
            <a:p>
              <a:pPr/>
              <a:r>
                <a:t>Upgradable Checking(Version Diff)</a:t>
              </a:r>
            </a:p>
          </p:txBody>
        </p:sp>
        <p:pic>
          <p:nvPicPr>
            <p:cNvPr id="1645"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48" name="Google Shape;256;p27" descr="Google Shape;256;p27"/>
          <p:cNvPicPr>
            <a:picLocks noChangeAspect="1"/>
          </p:cNvPicPr>
          <p:nvPr/>
        </p:nvPicPr>
        <p:blipFill>
          <a:blip r:embed="rId8">
            <a:extLst/>
          </a:blip>
          <a:srcRect l="0" t="0" r="0" b="0"/>
          <a:stretch>
            <a:fillRect/>
          </a:stretch>
        </p:blipFill>
        <p:spPr>
          <a:xfrm>
            <a:off x="1219590" y="11067812"/>
            <a:ext cx="1082204" cy="1010708"/>
          </a:xfrm>
          <a:prstGeom prst="rect">
            <a:avLst/>
          </a:prstGeom>
          <a:ln w="12700">
            <a:miter lim="400000"/>
          </a:ln>
        </p:spPr>
      </p:pic>
      <p:pic>
        <p:nvPicPr>
          <p:cNvPr id="1649" name="Image" descr="Image"/>
          <p:cNvPicPr>
            <a:picLocks noChangeAspect="1"/>
          </p:cNvPicPr>
          <p:nvPr/>
        </p:nvPicPr>
        <p:blipFill>
          <a:blip r:embed="rId5">
            <a:extLst/>
          </a:blip>
          <a:stretch>
            <a:fillRect/>
          </a:stretch>
        </p:blipFill>
        <p:spPr>
          <a:xfrm>
            <a:off x="1179846" y="8195287"/>
            <a:ext cx="1161767" cy="1235698"/>
          </a:xfrm>
          <a:prstGeom prst="rect">
            <a:avLst/>
          </a:prstGeom>
          <a:ln w="12700">
            <a:miter lim="400000"/>
          </a:ln>
        </p:spPr>
      </p:pic>
      <p:pic>
        <p:nvPicPr>
          <p:cNvPr id="1686" name="Connection Line" descr="Connection Line"/>
          <p:cNvPicPr>
            <a:picLocks noChangeAspect="0"/>
          </p:cNvPicPr>
          <p:nvPr/>
        </p:nvPicPr>
        <p:blipFill>
          <a:blip r:embed="rId9">
            <a:extLst/>
          </a:blip>
          <a:stretch>
            <a:fillRect/>
          </a:stretch>
        </p:blipFill>
        <p:spPr>
          <a:xfrm>
            <a:off x="3381827" y="9910429"/>
            <a:ext cx="828385" cy="1560349"/>
          </a:xfrm>
          <a:prstGeom prst="rect">
            <a:avLst/>
          </a:prstGeom>
        </p:spPr>
      </p:pic>
      <p:sp>
        <p:nvSpPr>
          <p:cNvPr id="1651" name="kube-apiserver"/>
          <p:cNvSpPr txBox="1"/>
          <p:nvPr/>
        </p:nvSpPr>
        <p:spPr>
          <a:xfrm>
            <a:off x="6797726" y="11069357"/>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652" name="kube-controller-mgr"/>
          <p:cNvSpPr txBox="1"/>
          <p:nvPr/>
        </p:nvSpPr>
        <p:spPr>
          <a:xfrm>
            <a:off x="6797726" y="10505624"/>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653" name="kube-scheduler"/>
          <p:cNvSpPr txBox="1"/>
          <p:nvPr/>
        </p:nvSpPr>
        <p:spPr>
          <a:xfrm>
            <a:off x="6797726" y="12489017"/>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654" name="kube-proxy/kubelet"/>
          <p:cNvSpPr txBox="1"/>
          <p:nvPr/>
        </p:nvSpPr>
        <p:spPr>
          <a:xfrm>
            <a:off x="6797726" y="13050192"/>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grpSp>
        <p:nvGrpSpPr>
          <p:cNvPr id="1657" name="テキスト プレースホルダー 6"/>
          <p:cNvGrpSpPr/>
          <p:nvPr/>
        </p:nvGrpSpPr>
        <p:grpSpPr>
          <a:xfrm>
            <a:off x="14119256" y="11362827"/>
            <a:ext cx="7164347" cy="1518407"/>
            <a:chOff x="0" y="0"/>
            <a:chExt cx="7164346" cy="1518405"/>
          </a:xfrm>
        </p:grpSpPr>
        <p:sp>
          <p:nvSpPr>
            <p:cNvPr id="1656"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67999">
                <a:lnSpc>
                  <a:spcPct val="130000"/>
                </a:lnSpc>
                <a:defRPr b="0" sz="2924"/>
              </a:lvl1pPr>
            </a:lstStyle>
            <a:p>
              <a:pPr/>
              <a:r>
                <a:t>Rolling Upgrade Control Plane Node</a:t>
              </a:r>
            </a:p>
          </p:txBody>
        </p:sp>
        <p:pic>
          <p:nvPicPr>
            <p:cNvPr id="1655" name="テキスト プレースホルダー 6" descr="テキスト プレースホルダー 6"/>
            <p:cNvPicPr>
              <a:picLocks noChangeAspect="0"/>
            </p:cNvPicPr>
            <p:nvPr/>
          </p:nvPicPr>
          <p:blipFill>
            <a:blip r:embed="rId6">
              <a:extLst/>
            </a:blip>
            <a:stretch>
              <a:fillRect/>
            </a:stretch>
          </p:blipFill>
          <p:spPr>
            <a:xfrm>
              <a:off x="0" y="0"/>
              <a:ext cx="7164347" cy="1518406"/>
            </a:xfrm>
            <a:prstGeom prst="rect">
              <a:avLst/>
            </a:prstGeom>
            <a:effectLst/>
          </p:spPr>
        </p:pic>
      </p:grpSp>
      <p:pic>
        <p:nvPicPr>
          <p:cNvPr id="1658" name="Google Shape;256;p27" descr="Google Shape;256;p27"/>
          <p:cNvPicPr>
            <a:picLocks noChangeAspect="1"/>
          </p:cNvPicPr>
          <p:nvPr/>
        </p:nvPicPr>
        <p:blipFill>
          <a:blip r:embed="rId8">
            <a:extLst/>
          </a:blip>
          <a:srcRect l="0" t="0" r="0" b="0"/>
          <a:stretch>
            <a:fillRect/>
          </a:stretch>
        </p:blipFill>
        <p:spPr>
          <a:xfrm>
            <a:off x="13572579" y="10908650"/>
            <a:ext cx="1082204" cy="1010708"/>
          </a:xfrm>
          <a:prstGeom prst="rect">
            <a:avLst/>
          </a:prstGeom>
          <a:ln w="12700">
            <a:miter lim="400000"/>
          </a:ln>
        </p:spPr>
      </p:pic>
      <p:sp>
        <p:nvSpPr>
          <p:cNvPr id="1659" name="kube-controller-mgr"/>
          <p:cNvSpPr txBox="1"/>
          <p:nvPr/>
        </p:nvSpPr>
        <p:spPr>
          <a:xfrm>
            <a:off x="18775745" y="10987858"/>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660" name="kube-apiserver"/>
          <p:cNvSpPr txBox="1"/>
          <p:nvPr/>
        </p:nvSpPr>
        <p:spPr>
          <a:xfrm>
            <a:off x="18775745" y="10377345"/>
            <a:ext cx="4319866"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661" name="kube-scheduler"/>
          <p:cNvSpPr txBox="1"/>
          <p:nvPr/>
        </p:nvSpPr>
        <p:spPr>
          <a:xfrm>
            <a:off x="18884289" y="12489017"/>
            <a:ext cx="4319865"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662" name="kube-proxy/kubelet"/>
          <p:cNvSpPr txBox="1"/>
          <p:nvPr/>
        </p:nvSpPr>
        <p:spPr>
          <a:xfrm>
            <a:off x="18884289" y="13050192"/>
            <a:ext cx="4319865"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pic>
        <p:nvPicPr>
          <p:cNvPr id="1688" name="Connection Line" descr="Connection Line"/>
          <p:cNvPicPr>
            <a:picLocks noChangeAspect="0"/>
          </p:cNvPicPr>
          <p:nvPr/>
        </p:nvPicPr>
        <p:blipFill>
          <a:blip r:embed="rId10">
            <a:extLst/>
          </a:blip>
          <a:stretch>
            <a:fillRect/>
          </a:stretch>
        </p:blipFill>
        <p:spPr>
          <a:xfrm>
            <a:off x="8790241" y="11787508"/>
            <a:ext cx="5355817" cy="817703"/>
          </a:xfrm>
          <a:prstGeom prst="rect">
            <a:avLst/>
          </a:prstGeom>
        </p:spPr>
      </p:pic>
      <p:grpSp>
        <p:nvGrpSpPr>
          <p:cNvPr id="1666" name="テキスト プレースホルダー 6"/>
          <p:cNvGrpSpPr/>
          <p:nvPr/>
        </p:nvGrpSpPr>
        <p:grpSpPr>
          <a:xfrm>
            <a:off x="14256123" y="8499936"/>
            <a:ext cx="7164348" cy="1518406"/>
            <a:chOff x="0" y="0"/>
            <a:chExt cx="7164346" cy="1518405"/>
          </a:xfrm>
        </p:grpSpPr>
        <p:sp>
          <p:nvSpPr>
            <p:cNvPr id="166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67999">
                <a:lnSpc>
                  <a:spcPct val="130000"/>
                </a:lnSpc>
                <a:defRPr b="0" sz="2924"/>
              </a:lvl1pPr>
            </a:lstStyle>
            <a:p>
              <a:pPr/>
              <a:r>
                <a:t>Rolling Upgrade Control Plane Node</a:t>
              </a:r>
            </a:p>
          </p:txBody>
        </p:sp>
        <p:pic>
          <p:nvPicPr>
            <p:cNvPr id="1664" name="テキスト プレースホルダー 6" descr="テキスト プレースホルダー 6"/>
            <p:cNvPicPr>
              <a:picLocks noChangeAspect="0"/>
            </p:cNvPicPr>
            <p:nvPr/>
          </p:nvPicPr>
          <p:blipFill>
            <a:blip r:embed="rId6">
              <a:extLst/>
            </a:blip>
            <a:stretch>
              <a:fillRect/>
            </a:stretch>
          </p:blipFill>
          <p:spPr>
            <a:xfrm>
              <a:off x="0" y="0"/>
              <a:ext cx="7164347" cy="1518406"/>
            </a:xfrm>
            <a:prstGeom prst="rect">
              <a:avLst/>
            </a:prstGeom>
            <a:effectLst/>
          </p:spPr>
        </p:pic>
      </p:grpSp>
      <p:pic>
        <p:nvPicPr>
          <p:cNvPr id="1667" name="Image" descr="Image"/>
          <p:cNvPicPr>
            <a:picLocks noChangeAspect="1"/>
          </p:cNvPicPr>
          <p:nvPr/>
        </p:nvPicPr>
        <p:blipFill>
          <a:blip r:embed="rId11">
            <a:extLst/>
          </a:blip>
          <a:stretch>
            <a:fillRect/>
          </a:stretch>
        </p:blipFill>
        <p:spPr>
          <a:xfrm>
            <a:off x="13743962" y="8010684"/>
            <a:ext cx="1161767" cy="1161767"/>
          </a:xfrm>
          <a:prstGeom prst="rect">
            <a:avLst/>
          </a:prstGeom>
          <a:ln w="12700">
            <a:miter lim="400000"/>
          </a:ln>
        </p:spPr>
      </p:pic>
      <p:pic>
        <p:nvPicPr>
          <p:cNvPr id="1668" name="Image" descr="Image"/>
          <p:cNvPicPr>
            <a:picLocks noChangeAspect="1"/>
          </p:cNvPicPr>
          <p:nvPr/>
        </p:nvPicPr>
        <p:blipFill>
          <a:blip r:embed="rId12">
            <a:extLst/>
          </a:blip>
          <a:stretch>
            <a:fillRect/>
          </a:stretch>
        </p:blipFill>
        <p:spPr>
          <a:xfrm>
            <a:off x="14991805" y="7748827"/>
            <a:ext cx="799446" cy="1435225"/>
          </a:xfrm>
          <a:prstGeom prst="rect">
            <a:avLst/>
          </a:prstGeom>
          <a:ln w="12700">
            <a:miter lim="400000"/>
          </a:ln>
        </p:spPr>
      </p:pic>
      <p:grpSp>
        <p:nvGrpSpPr>
          <p:cNvPr id="1671" name="テキスト プレースホルダー 6"/>
          <p:cNvGrpSpPr/>
          <p:nvPr/>
        </p:nvGrpSpPr>
        <p:grpSpPr>
          <a:xfrm>
            <a:off x="14256123" y="5481721"/>
            <a:ext cx="7164348" cy="1518407"/>
            <a:chOff x="0" y="0"/>
            <a:chExt cx="7164346" cy="1518405"/>
          </a:xfrm>
        </p:grpSpPr>
        <p:sp>
          <p:nvSpPr>
            <p:cNvPr id="1670"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Cluster Health Checking</a:t>
              </a:r>
            </a:p>
          </p:txBody>
        </p:sp>
        <p:pic>
          <p:nvPicPr>
            <p:cNvPr id="1669" name="テキスト プレースホルダー 6" descr="テキスト プレースホルダー 6"/>
            <p:cNvPicPr>
              <a:picLocks noChangeAspect="0"/>
            </p:cNvPicPr>
            <p:nvPr/>
          </p:nvPicPr>
          <p:blipFill>
            <a:blip r:embed="rId6">
              <a:extLst/>
            </a:blip>
            <a:stretch>
              <a:fillRect/>
            </a:stretch>
          </p:blipFill>
          <p:spPr>
            <a:xfrm>
              <a:off x="0" y="0"/>
              <a:ext cx="7164347" cy="1518406"/>
            </a:xfrm>
            <a:prstGeom prst="rect">
              <a:avLst/>
            </a:prstGeom>
            <a:effectLst/>
          </p:spPr>
        </p:pic>
      </p:grpSp>
      <p:pic>
        <p:nvPicPr>
          <p:cNvPr id="1690" name="Connection Line" descr="Connection Line"/>
          <p:cNvPicPr>
            <a:picLocks noChangeAspect="0"/>
          </p:cNvPicPr>
          <p:nvPr/>
        </p:nvPicPr>
        <p:blipFill>
          <a:blip r:embed="rId13">
            <a:extLst/>
          </a:blip>
          <a:stretch>
            <a:fillRect/>
          </a:stretch>
        </p:blipFill>
        <p:spPr>
          <a:xfrm>
            <a:off x="17410507" y="9910429"/>
            <a:ext cx="816635" cy="1560349"/>
          </a:xfrm>
          <a:prstGeom prst="rect">
            <a:avLst/>
          </a:prstGeom>
        </p:spPr>
      </p:pic>
      <p:pic>
        <p:nvPicPr>
          <p:cNvPr id="1692" name="Connection Line" descr="Connection Line"/>
          <p:cNvPicPr>
            <a:picLocks noChangeAspect="0"/>
          </p:cNvPicPr>
          <p:nvPr/>
        </p:nvPicPr>
        <p:blipFill>
          <a:blip r:embed="rId14">
            <a:extLst/>
          </a:blip>
          <a:stretch>
            <a:fillRect/>
          </a:stretch>
        </p:blipFill>
        <p:spPr>
          <a:xfrm>
            <a:off x="17471012" y="6892215"/>
            <a:ext cx="818061" cy="1715672"/>
          </a:xfrm>
          <a:prstGeom prst="rect">
            <a:avLst/>
          </a:prstGeom>
        </p:spPr>
      </p:pic>
      <p:grpSp>
        <p:nvGrpSpPr>
          <p:cNvPr id="1676" name="テキスト プレースホルダー 6"/>
          <p:cNvGrpSpPr/>
          <p:nvPr/>
        </p:nvGrpSpPr>
        <p:grpSpPr>
          <a:xfrm>
            <a:off x="14256123" y="2455647"/>
            <a:ext cx="7164348" cy="1518407"/>
            <a:chOff x="0" y="0"/>
            <a:chExt cx="7164346" cy="1518405"/>
          </a:xfrm>
        </p:grpSpPr>
        <p:sp>
          <p:nvSpPr>
            <p:cNvPr id="167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Rollback Control Plane</a:t>
              </a:r>
            </a:p>
          </p:txBody>
        </p:sp>
        <p:pic>
          <p:nvPicPr>
            <p:cNvPr id="1674"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694" name="Connection Line" descr="Connection Line"/>
          <p:cNvPicPr>
            <a:picLocks noChangeAspect="0"/>
          </p:cNvPicPr>
          <p:nvPr/>
        </p:nvPicPr>
        <p:blipFill>
          <a:blip r:embed="rId15">
            <a:extLst/>
          </a:blip>
          <a:stretch>
            <a:fillRect/>
          </a:stretch>
        </p:blipFill>
        <p:spPr>
          <a:xfrm>
            <a:off x="8885577" y="3453744"/>
            <a:ext cx="5527249" cy="6082929"/>
          </a:xfrm>
          <a:prstGeom prst="rect">
            <a:avLst/>
          </a:prstGeom>
        </p:spPr>
      </p:pic>
      <p:pic>
        <p:nvPicPr>
          <p:cNvPr id="1696" name="Connection Line" descr="Connection Line"/>
          <p:cNvPicPr>
            <a:picLocks noChangeAspect="0"/>
          </p:cNvPicPr>
          <p:nvPr/>
        </p:nvPicPr>
        <p:blipFill>
          <a:blip r:embed="rId16">
            <a:extLst/>
          </a:blip>
          <a:stretch>
            <a:fillRect/>
          </a:stretch>
        </p:blipFill>
        <p:spPr>
          <a:xfrm>
            <a:off x="21357869" y="3145659"/>
            <a:ext cx="1810150" cy="3164158"/>
          </a:xfrm>
          <a:prstGeom prst="rect">
            <a:avLst/>
          </a:prstGeom>
        </p:spPr>
      </p:pic>
      <p:pic>
        <p:nvPicPr>
          <p:cNvPr id="1698" name="Connection Line" descr="Connection Line"/>
          <p:cNvPicPr>
            <a:picLocks noChangeAspect="0"/>
          </p:cNvPicPr>
          <p:nvPr/>
        </p:nvPicPr>
        <p:blipFill>
          <a:blip r:embed="rId17">
            <a:extLst/>
          </a:blip>
          <a:stretch>
            <a:fillRect/>
          </a:stretch>
        </p:blipFill>
        <p:spPr>
          <a:xfrm>
            <a:off x="21249974" y="3854238"/>
            <a:ext cx="1855935" cy="5592223"/>
          </a:xfrm>
          <a:prstGeom prst="rect">
            <a:avLst/>
          </a:prstGeom>
        </p:spPr>
      </p:pic>
      <p:pic>
        <p:nvPicPr>
          <p:cNvPr id="1700" name="Connection Line" descr="Connection Line"/>
          <p:cNvPicPr>
            <a:picLocks noChangeAspect="0"/>
          </p:cNvPicPr>
          <p:nvPr/>
        </p:nvPicPr>
        <p:blipFill>
          <a:blip r:embed="rId18">
            <a:extLst/>
          </a:blip>
          <a:stretch>
            <a:fillRect/>
          </a:stretch>
        </p:blipFill>
        <p:spPr>
          <a:xfrm>
            <a:off x="21199279" y="2594558"/>
            <a:ext cx="2903764" cy="9661163"/>
          </a:xfrm>
          <a:prstGeom prst="rect">
            <a:avLst/>
          </a:prstGeom>
        </p:spPr>
      </p:pic>
      <p:pic>
        <p:nvPicPr>
          <p:cNvPr id="1681" name="Image" descr="Image"/>
          <p:cNvPicPr>
            <a:picLocks noChangeAspect="1"/>
          </p:cNvPicPr>
          <p:nvPr/>
        </p:nvPicPr>
        <p:blipFill>
          <a:blip r:embed="rId19">
            <a:extLst/>
          </a:blip>
          <a:stretch>
            <a:fillRect/>
          </a:stretch>
        </p:blipFill>
        <p:spPr>
          <a:xfrm>
            <a:off x="204294" y="1830306"/>
            <a:ext cx="3073401" cy="13589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5" name="Upgrade Control Plane — Rollback"/>
          <p:cNvSpPr txBox="1"/>
          <p:nvPr/>
        </p:nvSpPr>
        <p:spPr>
          <a:xfrm>
            <a:off x="418571" y="631217"/>
            <a:ext cx="19085998" cy="1235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Upgrade Control Plane — Rollback</a:t>
            </a:r>
          </a:p>
        </p:txBody>
      </p:sp>
      <p:grpSp>
        <p:nvGrpSpPr>
          <p:cNvPr id="1708" name="テキスト プレースホルダー 6"/>
          <p:cNvGrpSpPr/>
          <p:nvPr/>
        </p:nvGrpSpPr>
        <p:grpSpPr>
          <a:xfrm>
            <a:off x="1745861" y="6027727"/>
            <a:ext cx="7164347" cy="1518407"/>
            <a:chOff x="0" y="0"/>
            <a:chExt cx="7164346" cy="1518405"/>
          </a:xfrm>
        </p:grpSpPr>
        <p:sp>
          <p:nvSpPr>
            <p:cNvPr id="1707"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Shutdown etcd</a:t>
              </a:r>
            </a:p>
          </p:txBody>
        </p:sp>
        <p:pic>
          <p:nvPicPr>
            <p:cNvPr id="1706"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grpSp>
        <p:nvGrpSpPr>
          <p:cNvPr id="1711" name="テキスト プレースホルダー 6"/>
          <p:cNvGrpSpPr/>
          <p:nvPr/>
        </p:nvGrpSpPr>
        <p:grpSpPr>
          <a:xfrm>
            <a:off x="1745861" y="8819666"/>
            <a:ext cx="7164347" cy="1518407"/>
            <a:chOff x="0" y="0"/>
            <a:chExt cx="7164346" cy="1518405"/>
          </a:xfrm>
        </p:grpSpPr>
        <p:sp>
          <p:nvSpPr>
            <p:cNvPr id="1710"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396000">
                <a:lnSpc>
                  <a:spcPct val="130000"/>
                </a:lnSpc>
                <a:defRPr b="0" sz="2475"/>
              </a:lvl1pPr>
            </a:lstStyle>
            <a:p>
              <a:pPr/>
              <a:r>
                <a:t>Shutdown Control Plane (at the same time)</a:t>
              </a:r>
            </a:p>
          </p:txBody>
        </p:sp>
        <p:pic>
          <p:nvPicPr>
            <p:cNvPr id="1709"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756" name="Connection Line" descr="Connection Line"/>
          <p:cNvPicPr>
            <a:picLocks noChangeAspect="0"/>
          </p:cNvPicPr>
          <p:nvPr/>
        </p:nvPicPr>
        <p:blipFill>
          <a:blip r:embed="rId4">
            <a:extLst/>
          </a:blip>
          <a:stretch>
            <a:fillRect/>
          </a:stretch>
        </p:blipFill>
        <p:spPr>
          <a:xfrm>
            <a:off x="3254591" y="7419173"/>
            <a:ext cx="990283" cy="1527497"/>
          </a:xfrm>
          <a:prstGeom prst="rect">
            <a:avLst/>
          </a:prstGeom>
        </p:spPr>
      </p:pic>
      <p:pic>
        <p:nvPicPr>
          <p:cNvPr id="1713" name="Image" descr="Image"/>
          <p:cNvPicPr>
            <a:picLocks noChangeAspect="1"/>
          </p:cNvPicPr>
          <p:nvPr/>
        </p:nvPicPr>
        <p:blipFill>
          <a:blip r:embed="rId5">
            <a:extLst/>
          </a:blip>
          <a:stretch>
            <a:fillRect/>
          </a:stretch>
        </p:blipFill>
        <p:spPr>
          <a:xfrm>
            <a:off x="1248248" y="5325448"/>
            <a:ext cx="1161768" cy="1235698"/>
          </a:xfrm>
          <a:prstGeom prst="rect">
            <a:avLst/>
          </a:prstGeom>
          <a:ln w="12700">
            <a:miter lim="400000"/>
          </a:ln>
        </p:spPr>
      </p:pic>
      <p:grpSp>
        <p:nvGrpSpPr>
          <p:cNvPr id="1716" name="テキスト プレースホルダー 6"/>
          <p:cNvGrpSpPr/>
          <p:nvPr/>
        </p:nvGrpSpPr>
        <p:grpSpPr>
          <a:xfrm>
            <a:off x="1745861" y="11837880"/>
            <a:ext cx="7164347" cy="1518407"/>
            <a:chOff x="0" y="0"/>
            <a:chExt cx="7164346" cy="1518405"/>
          </a:xfrm>
        </p:grpSpPr>
        <p:sp>
          <p:nvSpPr>
            <p:cNvPr id="171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Download Snapshot</a:t>
              </a:r>
            </a:p>
          </p:txBody>
        </p:sp>
        <p:pic>
          <p:nvPicPr>
            <p:cNvPr id="1714"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758" name="Connection Line" descr="Connection Line"/>
          <p:cNvPicPr>
            <a:picLocks noChangeAspect="0"/>
          </p:cNvPicPr>
          <p:nvPr/>
        </p:nvPicPr>
        <p:blipFill>
          <a:blip r:embed="rId6">
            <a:extLst/>
          </a:blip>
          <a:stretch>
            <a:fillRect/>
          </a:stretch>
        </p:blipFill>
        <p:spPr>
          <a:xfrm>
            <a:off x="3424590" y="10230162"/>
            <a:ext cx="863221" cy="1715672"/>
          </a:xfrm>
          <a:prstGeom prst="rect">
            <a:avLst/>
          </a:prstGeom>
        </p:spPr>
      </p:pic>
      <p:grpSp>
        <p:nvGrpSpPr>
          <p:cNvPr id="1720" name="テキスト プレースホルダー 6"/>
          <p:cNvGrpSpPr/>
          <p:nvPr/>
        </p:nvGrpSpPr>
        <p:grpSpPr>
          <a:xfrm>
            <a:off x="14149466" y="11837880"/>
            <a:ext cx="7164347" cy="1518407"/>
            <a:chOff x="0" y="0"/>
            <a:chExt cx="7164346" cy="1518405"/>
          </a:xfrm>
        </p:grpSpPr>
        <p:sp>
          <p:nvSpPr>
            <p:cNvPr id="1719"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Downgrade &amp; Restore etcd</a:t>
              </a:r>
            </a:p>
          </p:txBody>
        </p:sp>
        <p:pic>
          <p:nvPicPr>
            <p:cNvPr id="1718"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721" name="Image" descr="Image"/>
          <p:cNvPicPr>
            <a:picLocks noChangeAspect="1"/>
          </p:cNvPicPr>
          <p:nvPr/>
        </p:nvPicPr>
        <p:blipFill>
          <a:blip r:embed="rId5">
            <a:extLst/>
          </a:blip>
          <a:stretch>
            <a:fillRect/>
          </a:stretch>
        </p:blipFill>
        <p:spPr>
          <a:xfrm>
            <a:off x="1159440" y="11533231"/>
            <a:ext cx="1161767" cy="1235698"/>
          </a:xfrm>
          <a:prstGeom prst="rect">
            <a:avLst/>
          </a:prstGeom>
          <a:ln w="12700">
            <a:miter lim="400000"/>
          </a:ln>
        </p:spPr>
      </p:pic>
      <p:sp>
        <p:nvSpPr>
          <p:cNvPr id="1722" name="kube-apiserver"/>
          <p:cNvSpPr txBox="1"/>
          <p:nvPr/>
        </p:nvSpPr>
        <p:spPr>
          <a:xfrm>
            <a:off x="6777319" y="7973610"/>
            <a:ext cx="4319866" cy="520936"/>
          </a:xfrm>
          <a:prstGeom prst="rect">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723" name="kube-controller-mgr"/>
          <p:cNvSpPr txBox="1"/>
          <p:nvPr/>
        </p:nvSpPr>
        <p:spPr>
          <a:xfrm>
            <a:off x="6777319" y="8554522"/>
            <a:ext cx="4319866" cy="520936"/>
          </a:xfrm>
          <a:prstGeom prst="rect">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724" name="kube-scheduler"/>
          <p:cNvSpPr txBox="1"/>
          <p:nvPr/>
        </p:nvSpPr>
        <p:spPr>
          <a:xfrm>
            <a:off x="6777319" y="9962515"/>
            <a:ext cx="4319866" cy="520937"/>
          </a:xfrm>
          <a:prstGeom prst="rect">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725" name="kube-proxy/kubelet"/>
          <p:cNvSpPr txBox="1"/>
          <p:nvPr/>
        </p:nvSpPr>
        <p:spPr>
          <a:xfrm>
            <a:off x="6777319" y="10576105"/>
            <a:ext cx="4319866" cy="520937"/>
          </a:xfrm>
          <a:prstGeom prst="rect">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grpSp>
        <p:nvGrpSpPr>
          <p:cNvPr id="1728" name="テキスト プレースホルダー 6"/>
          <p:cNvGrpSpPr/>
          <p:nvPr/>
        </p:nvGrpSpPr>
        <p:grpSpPr>
          <a:xfrm>
            <a:off x="14149466" y="5770616"/>
            <a:ext cx="7164347" cy="1518407"/>
            <a:chOff x="0" y="0"/>
            <a:chExt cx="7164346" cy="1518405"/>
          </a:xfrm>
        </p:grpSpPr>
        <p:sp>
          <p:nvSpPr>
            <p:cNvPr id="1727"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Downgrade Network Addon</a:t>
              </a:r>
            </a:p>
          </p:txBody>
        </p:sp>
        <p:pic>
          <p:nvPicPr>
            <p:cNvPr id="1726" name="テキスト プレースホルダー 6" descr="テキスト プレースホルダー 6"/>
            <p:cNvPicPr>
              <a:picLocks noChangeAspect="0"/>
            </p:cNvPicPr>
            <p:nvPr/>
          </p:nvPicPr>
          <p:blipFill>
            <a:blip r:embed="rId7">
              <a:extLst/>
            </a:blip>
            <a:stretch>
              <a:fillRect/>
            </a:stretch>
          </p:blipFill>
          <p:spPr>
            <a:xfrm>
              <a:off x="0" y="0"/>
              <a:ext cx="7164347" cy="1518406"/>
            </a:xfrm>
            <a:prstGeom prst="rect">
              <a:avLst/>
            </a:prstGeom>
            <a:effectLst/>
          </p:spPr>
        </p:pic>
      </p:grpSp>
      <p:pic>
        <p:nvPicPr>
          <p:cNvPr id="1729" name="Google Shape;256;p27" descr="Google Shape;256;p27"/>
          <p:cNvPicPr>
            <a:picLocks noChangeAspect="1"/>
          </p:cNvPicPr>
          <p:nvPr/>
        </p:nvPicPr>
        <p:blipFill>
          <a:blip r:embed="rId8">
            <a:extLst/>
          </a:blip>
          <a:srcRect l="0" t="0" r="0" b="0"/>
          <a:stretch>
            <a:fillRect/>
          </a:stretch>
        </p:blipFill>
        <p:spPr>
          <a:xfrm>
            <a:off x="13541950" y="2753636"/>
            <a:ext cx="1082204" cy="1010708"/>
          </a:xfrm>
          <a:prstGeom prst="rect">
            <a:avLst/>
          </a:prstGeom>
          <a:ln w="12700">
            <a:miter lim="400000"/>
          </a:ln>
        </p:spPr>
      </p:pic>
      <p:pic>
        <p:nvPicPr>
          <p:cNvPr id="1760" name="Connection Line" descr="Connection Line"/>
          <p:cNvPicPr>
            <a:picLocks noChangeAspect="0"/>
          </p:cNvPicPr>
          <p:nvPr/>
        </p:nvPicPr>
        <p:blipFill>
          <a:blip r:embed="rId9">
            <a:extLst/>
          </a:blip>
          <a:stretch>
            <a:fillRect/>
          </a:stretch>
        </p:blipFill>
        <p:spPr>
          <a:xfrm>
            <a:off x="8878379" y="12536808"/>
            <a:ext cx="5355816" cy="817703"/>
          </a:xfrm>
          <a:prstGeom prst="rect">
            <a:avLst/>
          </a:prstGeom>
        </p:spPr>
      </p:pic>
      <p:pic>
        <p:nvPicPr>
          <p:cNvPr id="1731" name="Image" descr="Image"/>
          <p:cNvPicPr>
            <a:picLocks noChangeAspect="1"/>
          </p:cNvPicPr>
          <p:nvPr/>
        </p:nvPicPr>
        <p:blipFill>
          <a:blip r:embed="rId10">
            <a:extLst/>
          </a:blip>
          <a:stretch>
            <a:fillRect/>
          </a:stretch>
        </p:blipFill>
        <p:spPr>
          <a:xfrm>
            <a:off x="13502206" y="5362414"/>
            <a:ext cx="1161768" cy="1161767"/>
          </a:xfrm>
          <a:prstGeom prst="rect">
            <a:avLst/>
          </a:prstGeom>
          <a:ln w="12700">
            <a:miter lim="400000"/>
          </a:ln>
        </p:spPr>
      </p:pic>
      <p:pic>
        <p:nvPicPr>
          <p:cNvPr id="1732" name="Image" descr="Image"/>
          <p:cNvPicPr>
            <a:picLocks noChangeAspect="1"/>
          </p:cNvPicPr>
          <p:nvPr/>
        </p:nvPicPr>
        <p:blipFill>
          <a:blip r:embed="rId11">
            <a:extLst/>
          </a:blip>
          <a:stretch>
            <a:fillRect/>
          </a:stretch>
        </p:blipFill>
        <p:spPr>
          <a:xfrm>
            <a:off x="14695106" y="4995119"/>
            <a:ext cx="799446" cy="1435226"/>
          </a:xfrm>
          <a:prstGeom prst="rect">
            <a:avLst/>
          </a:prstGeom>
          <a:ln w="12700">
            <a:miter lim="400000"/>
          </a:ln>
        </p:spPr>
      </p:pic>
      <p:grpSp>
        <p:nvGrpSpPr>
          <p:cNvPr id="1735" name="テキスト プレースホルダー 6"/>
          <p:cNvGrpSpPr/>
          <p:nvPr/>
        </p:nvGrpSpPr>
        <p:grpSpPr>
          <a:xfrm>
            <a:off x="14149466" y="3188120"/>
            <a:ext cx="7164347" cy="1518407"/>
            <a:chOff x="0" y="0"/>
            <a:chExt cx="7164346" cy="1518405"/>
          </a:xfrm>
        </p:grpSpPr>
        <p:sp>
          <p:nvSpPr>
            <p:cNvPr id="1734"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Cluster Health Checking</a:t>
              </a:r>
            </a:p>
          </p:txBody>
        </p:sp>
        <p:pic>
          <p:nvPicPr>
            <p:cNvPr id="1733"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762" name="Connection Line" descr="Connection Line"/>
          <p:cNvPicPr>
            <a:picLocks noChangeAspect="0"/>
          </p:cNvPicPr>
          <p:nvPr/>
        </p:nvPicPr>
        <p:blipFill>
          <a:blip r:embed="rId12">
            <a:extLst/>
          </a:blip>
          <a:stretch>
            <a:fillRect/>
          </a:stretch>
        </p:blipFill>
        <p:spPr>
          <a:xfrm>
            <a:off x="17368784" y="4619905"/>
            <a:ext cx="818021" cy="1258662"/>
          </a:xfrm>
          <a:prstGeom prst="rect">
            <a:avLst/>
          </a:prstGeom>
        </p:spPr>
      </p:pic>
      <p:pic>
        <p:nvPicPr>
          <p:cNvPr id="1737" name="Image" descr="Image"/>
          <p:cNvPicPr>
            <a:picLocks noChangeAspect="1"/>
          </p:cNvPicPr>
          <p:nvPr/>
        </p:nvPicPr>
        <p:blipFill>
          <a:blip r:embed="rId5">
            <a:extLst/>
          </a:blip>
          <a:stretch>
            <a:fillRect/>
          </a:stretch>
        </p:blipFill>
        <p:spPr>
          <a:xfrm>
            <a:off x="13641987" y="11533231"/>
            <a:ext cx="1161767" cy="1235698"/>
          </a:xfrm>
          <a:prstGeom prst="rect">
            <a:avLst/>
          </a:prstGeom>
          <a:ln w="12700">
            <a:miter lim="400000"/>
          </a:ln>
        </p:spPr>
      </p:pic>
      <p:pic>
        <p:nvPicPr>
          <p:cNvPr id="1738" name="Google Shape;256;p27" descr="Google Shape;256;p27"/>
          <p:cNvPicPr>
            <a:picLocks noChangeAspect="1"/>
          </p:cNvPicPr>
          <p:nvPr/>
        </p:nvPicPr>
        <p:blipFill>
          <a:blip r:embed="rId8">
            <a:extLst/>
          </a:blip>
          <a:srcRect l="0" t="0" r="0" b="0"/>
          <a:stretch>
            <a:fillRect/>
          </a:stretch>
        </p:blipFill>
        <p:spPr>
          <a:xfrm>
            <a:off x="1199184" y="8206720"/>
            <a:ext cx="1082204" cy="1010708"/>
          </a:xfrm>
          <a:prstGeom prst="rect">
            <a:avLst/>
          </a:prstGeom>
          <a:ln w="12700">
            <a:miter lim="400000"/>
          </a:ln>
        </p:spPr>
      </p:pic>
      <p:grpSp>
        <p:nvGrpSpPr>
          <p:cNvPr id="1741" name="テキスト プレースホルダー 6"/>
          <p:cNvGrpSpPr/>
          <p:nvPr/>
        </p:nvGrpSpPr>
        <p:grpSpPr>
          <a:xfrm>
            <a:off x="1745861" y="3253559"/>
            <a:ext cx="7164347" cy="1518407"/>
            <a:chOff x="0" y="0"/>
            <a:chExt cx="7164346" cy="1518405"/>
          </a:xfrm>
        </p:grpSpPr>
        <p:sp>
          <p:nvSpPr>
            <p:cNvPr id="1740"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Get Component Image List</a:t>
              </a:r>
            </a:p>
          </p:txBody>
        </p:sp>
        <p:pic>
          <p:nvPicPr>
            <p:cNvPr id="1739"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764" name="Connection Line" descr="Connection Line"/>
          <p:cNvPicPr>
            <a:picLocks noChangeAspect="0"/>
          </p:cNvPicPr>
          <p:nvPr/>
        </p:nvPicPr>
        <p:blipFill>
          <a:blip r:embed="rId13">
            <a:extLst/>
          </a:blip>
          <a:stretch>
            <a:fillRect/>
          </a:stretch>
        </p:blipFill>
        <p:spPr>
          <a:xfrm>
            <a:off x="3263422" y="4669566"/>
            <a:ext cx="1985800" cy="1485162"/>
          </a:xfrm>
          <a:prstGeom prst="rect">
            <a:avLst/>
          </a:prstGeom>
        </p:spPr>
      </p:pic>
      <p:grpSp>
        <p:nvGrpSpPr>
          <p:cNvPr id="1745" name="テキスト プレースホルダー 6"/>
          <p:cNvGrpSpPr/>
          <p:nvPr/>
        </p:nvGrpSpPr>
        <p:grpSpPr>
          <a:xfrm>
            <a:off x="14149466" y="8819666"/>
            <a:ext cx="7164347" cy="1518407"/>
            <a:chOff x="0" y="0"/>
            <a:chExt cx="7164346" cy="1518405"/>
          </a:xfrm>
        </p:grpSpPr>
        <p:sp>
          <p:nvSpPr>
            <p:cNvPr id="1744"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Downgrade Control Plane</a:t>
              </a:r>
            </a:p>
          </p:txBody>
        </p:sp>
        <p:pic>
          <p:nvPicPr>
            <p:cNvPr id="1743" name="テキスト プレースホルダー 6" descr="テキスト プレースホルダー 6"/>
            <p:cNvPicPr>
              <a:picLocks noChangeAspect="0"/>
            </p:cNvPicPr>
            <p:nvPr/>
          </p:nvPicPr>
          <p:blipFill>
            <a:blip r:embed="rId7">
              <a:extLst/>
            </a:blip>
            <a:stretch>
              <a:fillRect/>
            </a:stretch>
          </p:blipFill>
          <p:spPr>
            <a:xfrm>
              <a:off x="0" y="0"/>
              <a:ext cx="7164347" cy="1518406"/>
            </a:xfrm>
            <a:prstGeom prst="rect">
              <a:avLst/>
            </a:prstGeom>
            <a:effectLst/>
          </p:spPr>
        </p:pic>
      </p:grpSp>
      <p:sp>
        <p:nvSpPr>
          <p:cNvPr id="1746" name="kube-apiserver"/>
          <p:cNvSpPr txBox="1"/>
          <p:nvPr/>
        </p:nvSpPr>
        <p:spPr>
          <a:xfrm>
            <a:off x="19771703" y="8017154"/>
            <a:ext cx="4319865" cy="52093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kube-apiserver</a:t>
            </a:r>
          </a:p>
        </p:txBody>
      </p:sp>
      <p:sp>
        <p:nvSpPr>
          <p:cNvPr id="1747" name="kube-controller-mgr"/>
          <p:cNvSpPr txBox="1"/>
          <p:nvPr/>
        </p:nvSpPr>
        <p:spPr>
          <a:xfrm>
            <a:off x="19771703" y="8598065"/>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kube-controller-mgr</a:t>
            </a:r>
          </a:p>
        </p:txBody>
      </p:sp>
      <p:sp>
        <p:nvSpPr>
          <p:cNvPr id="1748" name="kube-scheduler"/>
          <p:cNvSpPr txBox="1"/>
          <p:nvPr/>
        </p:nvSpPr>
        <p:spPr>
          <a:xfrm>
            <a:off x="19771703" y="10006059"/>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kube-scheduler</a:t>
            </a:r>
          </a:p>
        </p:txBody>
      </p:sp>
      <p:sp>
        <p:nvSpPr>
          <p:cNvPr id="1749" name="kube-proxy/kubelet"/>
          <p:cNvSpPr txBox="1"/>
          <p:nvPr/>
        </p:nvSpPr>
        <p:spPr>
          <a:xfrm>
            <a:off x="19771703" y="10619649"/>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kube-proxy/kubelet</a:t>
            </a:r>
          </a:p>
        </p:txBody>
      </p:sp>
      <p:pic>
        <p:nvPicPr>
          <p:cNvPr id="1750" name="Google Shape;256;p27" descr="Google Shape;256;p27"/>
          <p:cNvPicPr>
            <a:picLocks noChangeAspect="1"/>
          </p:cNvPicPr>
          <p:nvPr/>
        </p:nvPicPr>
        <p:blipFill>
          <a:blip r:embed="rId8">
            <a:extLst/>
          </a:blip>
          <a:srcRect l="0" t="0" r="0" b="0"/>
          <a:stretch>
            <a:fillRect/>
          </a:stretch>
        </p:blipFill>
        <p:spPr>
          <a:xfrm>
            <a:off x="13541950" y="8353113"/>
            <a:ext cx="1082204" cy="1010708"/>
          </a:xfrm>
          <a:prstGeom prst="rect">
            <a:avLst/>
          </a:prstGeom>
          <a:ln w="12700">
            <a:miter lim="400000"/>
          </a:ln>
        </p:spPr>
      </p:pic>
      <p:pic>
        <p:nvPicPr>
          <p:cNvPr id="1766" name="Connection Line" descr="Connection Line"/>
          <p:cNvPicPr>
            <a:picLocks noChangeAspect="0"/>
          </p:cNvPicPr>
          <p:nvPr/>
        </p:nvPicPr>
        <p:blipFill>
          <a:blip r:embed="rId14">
            <a:extLst/>
          </a:blip>
          <a:stretch>
            <a:fillRect/>
          </a:stretch>
        </p:blipFill>
        <p:spPr>
          <a:xfrm>
            <a:off x="17392109" y="7190699"/>
            <a:ext cx="817798" cy="1736918"/>
          </a:xfrm>
          <a:prstGeom prst="rect">
            <a:avLst/>
          </a:prstGeom>
        </p:spPr>
      </p:pic>
      <p:pic>
        <p:nvPicPr>
          <p:cNvPr id="1768" name="Connection Line" descr="Connection Line"/>
          <p:cNvPicPr>
            <a:picLocks noChangeAspect="0"/>
          </p:cNvPicPr>
          <p:nvPr/>
        </p:nvPicPr>
        <p:blipFill>
          <a:blip r:embed="rId15">
            <a:extLst/>
          </a:blip>
          <a:stretch>
            <a:fillRect/>
          </a:stretch>
        </p:blipFill>
        <p:spPr>
          <a:xfrm>
            <a:off x="17484440" y="10204705"/>
            <a:ext cx="815516" cy="1741126"/>
          </a:xfrm>
          <a:prstGeom prst="rect">
            <a:avLst/>
          </a:prstGeom>
        </p:spPr>
      </p:pic>
      <p:pic>
        <p:nvPicPr>
          <p:cNvPr id="1753" name="Image" descr="Image"/>
          <p:cNvPicPr>
            <a:picLocks noChangeAspect="1"/>
          </p:cNvPicPr>
          <p:nvPr/>
        </p:nvPicPr>
        <p:blipFill>
          <a:blip r:embed="rId16">
            <a:extLst/>
          </a:blip>
          <a:stretch>
            <a:fillRect/>
          </a:stretch>
        </p:blipFill>
        <p:spPr>
          <a:xfrm>
            <a:off x="292431" y="2579606"/>
            <a:ext cx="3073401" cy="1358901"/>
          </a:xfrm>
          <a:prstGeom prst="rect">
            <a:avLst/>
          </a:prstGeom>
          <a:ln w="12700">
            <a:miter lim="400000"/>
          </a:ln>
        </p:spPr>
      </p:pic>
      <p:pic>
        <p:nvPicPr>
          <p:cNvPr id="1754" name="Image" descr="Image"/>
          <p:cNvPicPr>
            <a:picLocks noChangeAspect="1"/>
          </p:cNvPicPr>
          <p:nvPr/>
        </p:nvPicPr>
        <p:blipFill>
          <a:blip r:embed="rId17">
            <a:extLst/>
          </a:blip>
          <a:stretch>
            <a:fillRect/>
          </a:stretch>
        </p:blipFill>
        <p:spPr>
          <a:xfrm>
            <a:off x="21510635" y="626951"/>
            <a:ext cx="1818076" cy="1818076"/>
          </a:xfrm>
          <a:prstGeom prst="rect">
            <a:avLst/>
          </a:prstGeom>
          <a:ln w="12700">
            <a:miter lim="400000"/>
          </a:ln>
        </p:spPr>
      </p:pic>
      <p:pic>
        <p:nvPicPr>
          <p:cNvPr id="1770" name="Connection Line" descr="Connection Line"/>
          <p:cNvPicPr>
            <a:picLocks noChangeAspect="0"/>
          </p:cNvPicPr>
          <p:nvPr/>
        </p:nvPicPr>
        <p:blipFill>
          <a:blip r:embed="rId18">
            <a:extLst/>
          </a:blip>
          <a:stretch>
            <a:fillRect/>
          </a:stretch>
        </p:blipFill>
        <p:spPr>
          <a:xfrm>
            <a:off x="18479015" y="1450657"/>
            <a:ext cx="3189664" cy="1845414"/>
          </a:xfrm>
          <a:prstGeom prst="rect">
            <a:avLst/>
          </a:prstGeom>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5" name="Post-Upgrade — Rollback (Manual)"/>
          <p:cNvSpPr txBox="1"/>
          <p:nvPr/>
        </p:nvSpPr>
        <p:spPr>
          <a:xfrm>
            <a:off x="418571" y="631217"/>
            <a:ext cx="19085998" cy="1235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Post-Upgrade — Rollback (Manual)</a:t>
            </a:r>
          </a:p>
        </p:txBody>
      </p:sp>
      <p:pic>
        <p:nvPicPr>
          <p:cNvPr id="1776" name="user_white.png" descr="user_white.png"/>
          <p:cNvPicPr>
            <a:picLocks noChangeAspect="1"/>
          </p:cNvPicPr>
          <p:nvPr/>
        </p:nvPicPr>
        <p:blipFill>
          <a:blip r:embed="rId3">
            <a:extLst/>
          </a:blip>
          <a:stretch>
            <a:fillRect/>
          </a:stretch>
        </p:blipFill>
        <p:spPr>
          <a:xfrm>
            <a:off x="1267363" y="2845290"/>
            <a:ext cx="2746365" cy="1842647"/>
          </a:xfrm>
          <a:prstGeom prst="rect">
            <a:avLst/>
          </a:prstGeom>
          <a:ln w="12700">
            <a:miter lim="400000"/>
          </a:ln>
        </p:spPr>
      </p:pic>
      <p:pic>
        <p:nvPicPr>
          <p:cNvPr id="1777" name="Image" descr="Image"/>
          <p:cNvPicPr>
            <a:picLocks noChangeAspect="1"/>
          </p:cNvPicPr>
          <p:nvPr/>
        </p:nvPicPr>
        <p:blipFill>
          <a:blip r:embed="rId4">
            <a:extLst/>
          </a:blip>
          <a:stretch>
            <a:fillRect/>
          </a:stretch>
        </p:blipFill>
        <p:spPr>
          <a:xfrm>
            <a:off x="21536035" y="2857576"/>
            <a:ext cx="1818076" cy="1818076"/>
          </a:xfrm>
          <a:prstGeom prst="rect">
            <a:avLst/>
          </a:prstGeom>
          <a:ln w="12700">
            <a:miter lim="400000"/>
          </a:ln>
        </p:spPr>
      </p:pic>
      <p:pic>
        <p:nvPicPr>
          <p:cNvPr id="1778" name="テキスト プレースホルダー 6" descr="テキスト プレースホルダー 6"/>
          <p:cNvPicPr>
            <a:picLocks noChangeAspect="0"/>
          </p:cNvPicPr>
          <p:nvPr/>
        </p:nvPicPr>
        <p:blipFill>
          <a:blip r:embed="rId5">
            <a:extLst/>
          </a:blip>
          <a:stretch>
            <a:fillRect/>
          </a:stretch>
        </p:blipFill>
        <p:spPr>
          <a:xfrm>
            <a:off x="1542661" y="6098797"/>
            <a:ext cx="22380684" cy="7280287"/>
          </a:xfrm>
          <a:prstGeom prst="rect">
            <a:avLst/>
          </a:prstGeom>
        </p:spPr>
      </p:pic>
      <p:grpSp>
        <p:nvGrpSpPr>
          <p:cNvPr id="1782" name="テキスト プレースホルダー 6"/>
          <p:cNvGrpSpPr/>
          <p:nvPr/>
        </p:nvGrpSpPr>
        <p:grpSpPr>
          <a:xfrm>
            <a:off x="4985717" y="6681871"/>
            <a:ext cx="5481945" cy="1484127"/>
            <a:chOff x="0" y="0"/>
            <a:chExt cx="5481943" cy="1484125"/>
          </a:xfrm>
        </p:grpSpPr>
        <p:sp>
          <p:nvSpPr>
            <p:cNvPr id="1781" name="テキスト プレースホルダー 6"/>
            <p:cNvSpPr/>
            <p:nvPr/>
          </p:nvSpPr>
          <p:spPr>
            <a:xfrm>
              <a:off x="57150" y="57150"/>
              <a:ext cx="5367644" cy="136982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331200">
                <a:lnSpc>
                  <a:spcPct val="130000"/>
                </a:lnSpc>
                <a:defRPr b="0" sz="2576"/>
              </a:lvl1pPr>
            </a:lstStyle>
            <a:p>
              <a:pPr/>
              <a:r>
                <a:t>Restore Etcd</a:t>
              </a:r>
            </a:p>
          </p:txBody>
        </p:sp>
        <p:pic>
          <p:nvPicPr>
            <p:cNvPr id="1780" name="テキスト プレースホルダー 6" descr="テキスト プレースホルダー 6"/>
            <p:cNvPicPr>
              <a:picLocks noChangeAspect="0"/>
            </p:cNvPicPr>
            <p:nvPr/>
          </p:nvPicPr>
          <p:blipFill>
            <a:blip r:embed="rId6">
              <a:extLst/>
            </a:blip>
            <a:stretch>
              <a:fillRect/>
            </a:stretch>
          </p:blipFill>
          <p:spPr>
            <a:xfrm>
              <a:off x="0" y="0"/>
              <a:ext cx="5481944" cy="1484126"/>
            </a:xfrm>
            <a:prstGeom prst="rect">
              <a:avLst/>
            </a:prstGeom>
            <a:effectLst/>
          </p:spPr>
        </p:pic>
      </p:grpSp>
      <p:pic>
        <p:nvPicPr>
          <p:cNvPr id="1783" name="Image" descr="Image"/>
          <p:cNvPicPr>
            <a:picLocks noChangeAspect="1"/>
          </p:cNvPicPr>
          <p:nvPr/>
        </p:nvPicPr>
        <p:blipFill>
          <a:blip r:embed="rId7">
            <a:extLst/>
          </a:blip>
          <a:stretch>
            <a:fillRect/>
          </a:stretch>
        </p:blipFill>
        <p:spPr>
          <a:xfrm>
            <a:off x="4601048" y="6227451"/>
            <a:ext cx="1161767" cy="1235698"/>
          </a:xfrm>
          <a:prstGeom prst="rect">
            <a:avLst/>
          </a:prstGeom>
          <a:ln w="12700">
            <a:miter lim="400000"/>
          </a:ln>
        </p:spPr>
      </p:pic>
      <p:pic>
        <p:nvPicPr>
          <p:cNvPr id="1784" name="Google Shape;256;p27" descr="Google Shape;256;p27"/>
          <p:cNvPicPr>
            <a:picLocks noChangeAspect="1"/>
          </p:cNvPicPr>
          <p:nvPr/>
        </p:nvPicPr>
        <p:blipFill>
          <a:blip r:embed="rId8">
            <a:extLst/>
          </a:blip>
          <a:srcRect l="0" t="0" r="0" b="0"/>
          <a:stretch>
            <a:fillRect/>
          </a:stretch>
        </p:blipFill>
        <p:spPr>
          <a:xfrm>
            <a:off x="4640792" y="8810313"/>
            <a:ext cx="1082204" cy="1010708"/>
          </a:xfrm>
          <a:prstGeom prst="rect">
            <a:avLst/>
          </a:prstGeom>
          <a:ln w="12700">
            <a:miter lim="400000"/>
          </a:ln>
        </p:spPr>
      </p:pic>
      <p:grpSp>
        <p:nvGrpSpPr>
          <p:cNvPr id="1787" name="テキスト プレースホルダー 6"/>
          <p:cNvGrpSpPr/>
          <p:nvPr/>
        </p:nvGrpSpPr>
        <p:grpSpPr>
          <a:xfrm>
            <a:off x="4985718" y="9196471"/>
            <a:ext cx="5481944" cy="1484127"/>
            <a:chOff x="0" y="0"/>
            <a:chExt cx="5481943" cy="1484125"/>
          </a:xfrm>
        </p:grpSpPr>
        <p:sp>
          <p:nvSpPr>
            <p:cNvPr id="1786" name="テキスト プレースホルダー 6"/>
            <p:cNvSpPr/>
            <p:nvPr/>
          </p:nvSpPr>
          <p:spPr>
            <a:xfrm>
              <a:off x="57150" y="57150"/>
              <a:ext cx="5367644" cy="136982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331200">
                <a:lnSpc>
                  <a:spcPct val="130000"/>
                </a:lnSpc>
                <a:defRPr b="0" sz="2576"/>
              </a:lvl1pPr>
            </a:lstStyle>
            <a:p>
              <a:pPr/>
              <a:r>
                <a:t>Downgrade Control Plane</a:t>
              </a:r>
            </a:p>
          </p:txBody>
        </p:sp>
        <p:pic>
          <p:nvPicPr>
            <p:cNvPr id="1785" name="テキスト プレースホルダー 6" descr="テキスト プレースホルダー 6"/>
            <p:cNvPicPr>
              <a:picLocks noChangeAspect="0"/>
            </p:cNvPicPr>
            <p:nvPr/>
          </p:nvPicPr>
          <p:blipFill>
            <a:blip r:embed="rId6">
              <a:extLst/>
            </a:blip>
            <a:stretch>
              <a:fillRect/>
            </a:stretch>
          </p:blipFill>
          <p:spPr>
            <a:xfrm>
              <a:off x="0" y="0"/>
              <a:ext cx="5481944" cy="1484126"/>
            </a:xfrm>
            <a:prstGeom prst="rect">
              <a:avLst/>
            </a:prstGeom>
            <a:effectLst/>
          </p:spPr>
        </p:pic>
      </p:grpSp>
      <p:pic>
        <p:nvPicPr>
          <p:cNvPr id="1788" name="Image" descr="Image"/>
          <p:cNvPicPr>
            <a:picLocks noChangeAspect="1"/>
          </p:cNvPicPr>
          <p:nvPr/>
        </p:nvPicPr>
        <p:blipFill>
          <a:blip r:embed="rId9">
            <a:extLst/>
          </a:blip>
          <a:stretch>
            <a:fillRect/>
          </a:stretch>
        </p:blipFill>
        <p:spPr>
          <a:xfrm>
            <a:off x="4601048" y="10988513"/>
            <a:ext cx="1161767" cy="1161768"/>
          </a:xfrm>
          <a:prstGeom prst="rect">
            <a:avLst/>
          </a:prstGeom>
          <a:ln w="12700">
            <a:miter lim="400000"/>
          </a:ln>
        </p:spPr>
      </p:pic>
      <p:pic>
        <p:nvPicPr>
          <p:cNvPr id="1789" name="Image" descr="Image"/>
          <p:cNvPicPr>
            <a:picLocks noChangeAspect="1"/>
          </p:cNvPicPr>
          <p:nvPr/>
        </p:nvPicPr>
        <p:blipFill>
          <a:blip r:embed="rId10">
            <a:extLst/>
          </a:blip>
          <a:stretch>
            <a:fillRect/>
          </a:stretch>
        </p:blipFill>
        <p:spPr>
          <a:xfrm>
            <a:off x="5855906" y="10672019"/>
            <a:ext cx="799446" cy="1435226"/>
          </a:xfrm>
          <a:prstGeom prst="rect">
            <a:avLst/>
          </a:prstGeom>
          <a:ln w="12700">
            <a:miter lim="400000"/>
          </a:ln>
        </p:spPr>
      </p:pic>
      <p:grpSp>
        <p:nvGrpSpPr>
          <p:cNvPr id="1792" name="テキスト プレースホルダー 6"/>
          <p:cNvGrpSpPr/>
          <p:nvPr/>
        </p:nvGrpSpPr>
        <p:grpSpPr>
          <a:xfrm>
            <a:off x="4985718" y="11520571"/>
            <a:ext cx="5481944" cy="1484127"/>
            <a:chOff x="0" y="0"/>
            <a:chExt cx="5481943" cy="1484125"/>
          </a:xfrm>
        </p:grpSpPr>
        <p:sp>
          <p:nvSpPr>
            <p:cNvPr id="1791" name="テキスト プレースホルダー 6"/>
            <p:cNvSpPr/>
            <p:nvPr/>
          </p:nvSpPr>
          <p:spPr>
            <a:xfrm>
              <a:off x="57150" y="57150"/>
              <a:ext cx="5367644" cy="136982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331200">
                <a:lnSpc>
                  <a:spcPct val="130000"/>
                </a:lnSpc>
                <a:defRPr b="0" sz="2576"/>
              </a:lvl1pPr>
            </a:lstStyle>
            <a:p>
              <a:pPr/>
              <a:r>
                <a:t>Downgrade Network Addon</a:t>
              </a:r>
            </a:p>
          </p:txBody>
        </p:sp>
        <p:pic>
          <p:nvPicPr>
            <p:cNvPr id="1790" name="テキスト プレースホルダー 6" descr="テキスト プレースホルダー 6"/>
            <p:cNvPicPr>
              <a:picLocks noChangeAspect="0"/>
            </p:cNvPicPr>
            <p:nvPr/>
          </p:nvPicPr>
          <p:blipFill>
            <a:blip r:embed="rId6">
              <a:extLst/>
            </a:blip>
            <a:stretch>
              <a:fillRect/>
            </a:stretch>
          </p:blipFill>
          <p:spPr>
            <a:xfrm>
              <a:off x="0" y="0"/>
              <a:ext cx="5481944" cy="1484126"/>
            </a:xfrm>
            <a:prstGeom prst="rect">
              <a:avLst/>
            </a:prstGeom>
            <a:effectLst/>
          </p:spPr>
        </p:pic>
      </p:grpSp>
      <p:grpSp>
        <p:nvGrpSpPr>
          <p:cNvPr id="1795" name="テキスト プレースホルダー 6"/>
          <p:cNvGrpSpPr/>
          <p:nvPr/>
        </p:nvGrpSpPr>
        <p:grpSpPr>
          <a:xfrm>
            <a:off x="14459917" y="9161523"/>
            <a:ext cx="5481945" cy="1484127"/>
            <a:chOff x="0" y="0"/>
            <a:chExt cx="5481943" cy="1484125"/>
          </a:xfrm>
        </p:grpSpPr>
        <p:sp>
          <p:nvSpPr>
            <p:cNvPr id="1794" name="テキスト プレースホルダー 6"/>
            <p:cNvSpPr/>
            <p:nvPr/>
          </p:nvSpPr>
          <p:spPr>
            <a:xfrm>
              <a:off x="57150" y="57150"/>
              <a:ext cx="5367644" cy="136982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331200">
                <a:lnSpc>
                  <a:spcPct val="130000"/>
                </a:lnSpc>
                <a:defRPr b="0" sz="2576"/>
              </a:lvl1pPr>
            </a:lstStyle>
            <a:p>
              <a:pPr/>
              <a:r>
                <a:t>Cluster Health Checking</a:t>
              </a:r>
            </a:p>
          </p:txBody>
        </p:sp>
        <p:pic>
          <p:nvPicPr>
            <p:cNvPr id="1793" name="テキスト プレースホルダー 6" descr="テキスト プレースホルダー 6"/>
            <p:cNvPicPr>
              <a:picLocks noChangeAspect="0"/>
            </p:cNvPicPr>
            <p:nvPr/>
          </p:nvPicPr>
          <p:blipFill>
            <a:blip r:embed="rId6">
              <a:extLst/>
            </a:blip>
            <a:stretch>
              <a:fillRect/>
            </a:stretch>
          </p:blipFill>
          <p:spPr>
            <a:xfrm>
              <a:off x="0" y="0"/>
              <a:ext cx="5481944" cy="1484126"/>
            </a:xfrm>
            <a:prstGeom prst="rect">
              <a:avLst/>
            </a:prstGeom>
            <a:effectLst/>
          </p:spPr>
        </p:pic>
      </p:grpSp>
      <p:pic>
        <p:nvPicPr>
          <p:cNvPr id="1796" name="Google Shape;256;p27" descr="Google Shape;256;p27"/>
          <p:cNvPicPr>
            <a:picLocks noChangeAspect="1"/>
          </p:cNvPicPr>
          <p:nvPr/>
        </p:nvPicPr>
        <p:blipFill>
          <a:blip r:embed="rId8">
            <a:extLst/>
          </a:blip>
          <a:srcRect l="0" t="0" r="0" b="0"/>
          <a:stretch>
            <a:fillRect/>
          </a:stretch>
        </p:blipFill>
        <p:spPr>
          <a:xfrm>
            <a:off x="13899092" y="8832231"/>
            <a:ext cx="1082204" cy="1010708"/>
          </a:xfrm>
          <a:prstGeom prst="rect">
            <a:avLst/>
          </a:prstGeom>
          <a:ln w="12700">
            <a:miter lim="400000"/>
          </a:ln>
        </p:spPr>
      </p:pic>
      <p:pic>
        <p:nvPicPr>
          <p:cNvPr id="1806" name="Connection Line" descr="Connection Line"/>
          <p:cNvPicPr>
            <a:picLocks noChangeAspect="0"/>
          </p:cNvPicPr>
          <p:nvPr/>
        </p:nvPicPr>
        <p:blipFill>
          <a:blip r:embed="rId11">
            <a:extLst/>
          </a:blip>
          <a:stretch>
            <a:fillRect/>
          </a:stretch>
        </p:blipFill>
        <p:spPr>
          <a:xfrm>
            <a:off x="10340764" y="7300132"/>
            <a:ext cx="1057753" cy="2561013"/>
          </a:xfrm>
          <a:prstGeom prst="rect">
            <a:avLst/>
          </a:prstGeom>
        </p:spPr>
      </p:pic>
      <p:pic>
        <p:nvPicPr>
          <p:cNvPr id="1808" name="Connection Line" descr="Connection Line"/>
          <p:cNvPicPr>
            <a:picLocks noChangeAspect="0"/>
          </p:cNvPicPr>
          <p:nvPr/>
        </p:nvPicPr>
        <p:blipFill>
          <a:blip r:embed="rId12">
            <a:extLst/>
          </a:blip>
          <a:stretch>
            <a:fillRect/>
          </a:stretch>
        </p:blipFill>
        <p:spPr>
          <a:xfrm>
            <a:off x="10378624" y="9890906"/>
            <a:ext cx="1550797" cy="2185142"/>
          </a:xfrm>
          <a:prstGeom prst="rect">
            <a:avLst/>
          </a:prstGeom>
        </p:spPr>
      </p:pic>
      <p:pic>
        <p:nvPicPr>
          <p:cNvPr id="1810" name="Connection Line" descr="Connection Line"/>
          <p:cNvPicPr>
            <a:picLocks noChangeAspect="0"/>
          </p:cNvPicPr>
          <p:nvPr/>
        </p:nvPicPr>
        <p:blipFill>
          <a:blip r:embed="rId13">
            <a:extLst/>
          </a:blip>
          <a:stretch>
            <a:fillRect/>
          </a:stretch>
        </p:blipFill>
        <p:spPr>
          <a:xfrm>
            <a:off x="10425455" y="10575512"/>
            <a:ext cx="4666040" cy="2443243"/>
          </a:xfrm>
          <a:prstGeom prst="rect">
            <a:avLst/>
          </a:prstGeom>
        </p:spPr>
      </p:pic>
      <p:pic>
        <p:nvPicPr>
          <p:cNvPr id="1812" name="Connection Line" descr="Connection Line"/>
          <p:cNvPicPr>
            <a:picLocks noChangeAspect="0"/>
          </p:cNvPicPr>
          <p:nvPr/>
        </p:nvPicPr>
        <p:blipFill>
          <a:blip r:embed="rId14">
            <a:extLst/>
          </a:blip>
          <a:stretch>
            <a:fillRect/>
          </a:stretch>
        </p:blipFill>
        <p:spPr>
          <a:xfrm>
            <a:off x="17238945" y="3991429"/>
            <a:ext cx="4539345" cy="5297005"/>
          </a:xfrm>
          <a:prstGeom prst="rect">
            <a:avLst/>
          </a:prstGeom>
        </p:spPr>
      </p:pic>
      <p:pic>
        <p:nvPicPr>
          <p:cNvPr id="1814" name="Connection Line" descr="Connection Line"/>
          <p:cNvPicPr>
            <a:picLocks noChangeAspect="0"/>
          </p:cNvPicPr>
          <p:nvPr/>
        </p:nvPicPr>
        <p:blipFill>
          <a:blip r:embed="rId15">
            <a:extLst/>
          </a:blip>
          <a:stretch>
            <a:fillRect/>
          </a:stretch>
        </p:blipFill>
        <p:spPr>
          <a:xfrm>
            <a:off x="3734036" y="3597437"/>
            <a:ext cx="3897198" cy="3211435"/>
          </a:xfrm>
          <a:prstGeom prst="rect">
            <a:avLst/>
          </a:prstGeom>
        </p:spPr>
      </p:pic>
      <p:pic>
        <p:nvPicPr>
          <p:cNvPr id="1802" name="Google Shape;256;p27" descr="Google Shape;256;p27"/>
          <p:cNvPicPr>
            <a:picLocks noChangeAspect="1"/>
          </p:cNvPicPr>
          <p:nvPr/>
        </p:nvPicPr>
        <p:blipFill>
          <a:blip r:embed="rId8">
            <a:extLst/>
          </a:blip>
          <a:srcRect l="0" t="0" r="0" b="0"/>
          <a:stretch>
            <a:fillRect/>
          </a:stretch>
        </p:blipFill>
        <p:spPr>
          <a:xfrm>
            <a:off x="3832859" y="2191549"/>
            <a:ext cx="1082204" cy="1010708"/>
          </a:xfrm>
          <a:prstGeom prst="rect">
            <a:avLst/>
          </a:prstGeom>
          <a:ln w="12700">
            <a:miter lim="400000"/>
          </a:ln>
        </p:spPr>
      </p:pic>
      <p:pic>
        <p:nvPicPr>
          <p:cNvPr id="1803" name="テキスト プレースホルダー 6" descr="テキスト プレースホルダー 6"/>
          <p:cNvPicPr>
            <a:picLocks noChangeAspect="0"/>
          </p:cNvPicPr>
          <p:nvPr/>
        </p:nvPicPr>
        <p:blipFill>
          <a:blip r:embed="rId16">
            <a:extLst/>
          </a:blip>
          <a:stretch>
            <a:fillRect/>
          </a:stretch>
        </p:blipFill>
        <p:spPr>
          <a:xfrm>
            <a:off x="4271635" y="2758206"/>
            <a:ext cx="7164347" cy="1518407"/>
          </a:xfrm>
          <a:prstGeom prst="rect">
            <a:avLst/>
          </a:prstGeom>
        </p:spPr>
      </p:pic>
      <p:sp>
        <p:nvSpPr>
          <p:cNvPr id="1805" name="`vksctl rollback controlplane -v &lt;new-version&gt;"/>
          <p:cNvSpPr txBox="1"/>
          <p:nvPr/>
        </p:nvSpPr>
        <p:spPr>
          <a:xfrm>
            <a:off x="4671194" y="3179806"/>
            <a:ext cx="6365231" cy="906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719999">
              <a:lnSpc>
                <a:spcPct val="130000"/>
              </a:lnSpc>
              <a:defRPr b="0" sz="2400"/>
            </a:pPr>
            <a:r>
              <a:t>`vksctl rollback controlplane -v &lt;new-version&gt; </a:t>
            </a:r>
          </a:p>
          <a:p>
            <a:pPr defTabSz="719999">
              <a:lnSpc>
                <a:spcPct val="130000"/>
              </a:lnSpc>
              <a:defRPr b="0" sz="2400"/>
            </a:pPr>
            <a:r>
              <a:t>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9" name="Worker Upgrade Phase"/>
          <p:cNvSpPr txBox="1"/>
          <p:nvPr>
            <p:ph type="body" idx="21"/>
          </p:nvPr>
        </p:nvSpPr>
        <p:spPr>
          <a:prstGeom prst="rect">
            <a:avLst/>
          </a:prstGeom>
        </p:spPr>
        <p:txBody>
          <a:bodyPr/>
          <a:lstStyle/>
          <a:p>
            <a:pPr/>
            <a:r>
              <a:t>Worker Upgrade Phase</a:t>
            </a:r>
          </a:p>
        </p:txBody>
      </p:sp>
      <p:sp>
        <p:nvSpPr>
          <p:cNvPr id="1820" name="フリーフォーム 14"/>
          <p:cNvSpPr/>
          <p:nvPr>
            <p:ph type="body" idx="23"/>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719999">
              <a:lnSpc>
                <a:spcPct val="80000"/>
              </a:lnSpc>
              <a:spcBef>
                <a:spcPts val="2000"/>
              </a:spcBef>
              <a:defRPr sz="3500">
                <a:latin typeface="+mn-lt"/>
                <a:ea typeface="+mn-ea"/>
                <a:cs typeface="+mn-cs"/>
                <a:sym typeface="Arial"/>
              </a:defRPr>
            </a:pPr>
          </a:p>
        </p:txBody>
      </p:sp>
      <p:sp>
        <p:nvSpPr>
          <p:cNvPr id="1821" name="フリーフォーム 15"/>
          <p:cNvSpPr/>
          <p:nvPr>
            <p:ph type="body" idx="24"/>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822" name="フリーフォーム 16"/>
          <p:cNvSpPr/>
          <p:nvPr>
            <p:ph type="body" idx="25"/>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823" name="フリーフォーム 17"/>
          <p:cNvSpPr/>
          <p:nvPr>
            <p:ph type="body" idx="26"/>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1400"/>
              </a:spcBef>
              <a:defRPr b="0" sz="4200">
                <a:latin typeface="+mn-lt"/>
                <a:ea typeface="+mn-ea"/>
                <a:cs typeface="+mn-cs"/>
                <a:sym typeface="Arial"/>
              </a:defRPr>
            </a:pPr>
          </a:p>
        </p:txBody>
      </p:sp>
      <p:sp>
        <p:nvSpPr>
          <p:cNvPr id="1824" name="テキスト プレースホルダー 28"/>
          <p:cNvSpPr/>
          <p:nvPr>
            <p:ph type="body" idx="27"/>
          </p:nvPr>
        </p:nvSpPr>
        <p:spPr>
          <a:prstGeom prst="rect">
            <a:avLst/>
          </a:prstGeom>
        </p:spPr>
        <p:txBody>
          <a:bodyPr/>
          <a:lstStyle>
            <a:lvl1pPr marL="395111" indent="-395111" algn="l">
              <a:lnSpc>
                <a:spcPct val="110000"/>
              </a:lnSpc>
              <a:buClr>
                <a:srgbClr val="0C70E8"/>
              </a:buClr>
              <a:buSzPct val="100000"/>
              <a:buChar char="-"/>
            </a:lvl1pPr>
          </a:lstStyle>
          <a:p>
            <a:pPr/>
            <a:r>
              <a:t>Version Skew Checking</a:t>
            </a:r>
          </a:p>
        </p:txBody>
      </p:sp>
      <p:sp>
        <p:nvSpPr>
          <p:cNvPr id="1825" name="テキスト プレースホルダー 28"/>
          <p:cNvSpPr/>
          <p:nvPr>
            <p:ph type="body" idx="28"/>
          </p:nvPr>
        </p:nvSpPr>
        <p:spPr>
          <a:prstGeom prst="rect">
            <a:avLst/>
          </a:prstGeom>
        </p:spPr>
        <p:txBody>
          <a:bodyPr/>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Label Candidate Worker</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Specify Node Selector</a:t>
            </a:r>
          </a:p>
        </p:txBody>
      </p:sp>
      <p:sp>
        <p:nvSpPr>
          <p:cNvPr id="1826" name="テキスト プレースホルダー 28"/>
          <p:cNvSpPr/>
          <p:nvPr>
            <p:ph type="body" idx="29"/>
          </p:nvPr>
        </p:nvSpPr>
        <p:spPr>
          <a:prstGeom prst="rect">
            <a:avLst/>
          </a:prstGeom>
        </p:spPr>
        <p:txBody>
          <a:bodyPr/>
          <a:lstStyle>
            <a:lvl1pPr defTabSz="719999">
              <a:lnSpc>
                <a:spcPct val="140000"/>
              </a:lnSpc>
              <a:spcBef>
                <a:spcPts val="0"/>
              </a:spcBef>
              <a:defRPr b="0" sz="3500">
                <a:latin typeface="+mn-lt"/>
                <a:ea typeface="+mn-ea"/>
                <a:cs typeface="+mn-cs"/>
                <a:sym typeface="Arial"/>
              </a:defRPr>
            </a:lvl1pPr>
          </a:lstStyle>
          <a:p>
            <a:pPr/>
            <a:r>
              <a:t>Upgrade Worker</a:t>
            </a:r>
          </a:p>
        </p:txBody>
      </p:sp>
      <p:sp>
        <p:nvSpPr>
          <p:cNvPr id="1827" name="テキスト プレースホルダー 28"/>
          <p:cNvSpPr/>
          <p:nvPr>
            <p:ph type="body" idx="30"/>
          </p:nvPr>
        </p:nvSpPr>
        <p:spPr>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Cluster Health Checking</a:t>
            </a:r>
          </a:p>
        </p:txBody>
      </p:sp>
      <p:sp>
        <p:nvSpPr>
          <p:cNvPr id="1828" name="テキスト プレースホルダー 28"/>
          <p:cNvSpPr/>
          <p:nvPr>
            <p:ph type="body" idx="31"/>
          </p:nvPr>
        </p:nvSpPr>
        <p:spPr>
          <a:prstGeom prst="rect">
            <a:avLst/>
          </a:prstGeom>
        </p:spPr>
        <p:txBody>
          <a:bodyPr/>
          <a:lstStyle/>
          <a:p>
            <a:pPr/>
            <a:r>
              <a:t>Choose Worker</a:t>
            </a:r>
          </a:p>
        </p:txBody>
      </p:sp>
      <p:sp>
        <p:nvSpPr>
          <p:cNvPr id="1829" name="テキスト プレースホルダー 28"/>
          <p:cNvSpPr/>
          <p:nvPr>
            <p:ph type="body" idx="32"/>
          </p:nvPr>
        </p:nvSpPr>
        <p:spPr>
          <a:prstGeom prst="rect">
            <a:avLst/>
          </a:prstGeom>
        </p:spPr>
        <p:txBody>
          <a:bodyPr/>
          <a:lstStyle/>
          <a:p>
            <a:pPr/>
            <a:r>
              <a:t>Upgrade Worker</a:t>
            </a:r>
          </a:p>
        </p:txBody>
      </p:sp>
      <p:sp>
        <p:nvSpPr>
          <p:cNvPr id="1830" name="テキスト プレースホルダー 28"/>
          <p:cNvSpPr/>
          <p:nvPr>
            <p:ph type="body" idx="33"/>
          </p:nvPr>
        </p:nvSpPr>
        <p:spPr>
          <a:prstGeom prst="rect">
            <a:avLst/>
          </a:prstGeom>
        </p:spPr>
        <p:txBody>
          <a:bodyPr/>
          <a:lstStyle/>
          <a:p>
            <a:pPr/>
            <a:r>
              <a:t>Post-Upgrade</a:t>
            </a:r>
          </a:p>
        </p:txBody>
      </p:sp>
      <p:sp>
        <p:nvSpPr>
          <p:cNvPr id="1831" name="Pre-Upgrade"/>
          <p:cNvSpPr txBox="1"/>
          <p:nvPr>
            <p:ph type="body" idx="34"/>
          </p:nvPr>
        </p:nvSpPr>
        <p:spPr>
          <a:prstGeom prst="rect">
            <a:avLst/>
          </a:prstGeom>
        </p:spPr>
        <p:txBody>
          <a:bodyPr/>
          <a:lstStyle/>
          <a:p>
            <a:pPr/>
            <a:r>
              <a:t>Pre-Upgrade</a:t>
            </a:r>
          </a:p>
        </p:txBody>
      </p:sp>
      <p:pic>
        <p:nvPicPr>
          <p:cNvPr id="1832" name="Oval Oval" descr="Oval Oval"/>
          <p:cNvPicPr>
            <a:picLocks noChangeAspect="0"/>
          </p:cNvPicPr>
          <p:nvPr/>
        </p:nvPicPr>
        <p:blipFill>
          <a:blip r:embed="rId3">
            <a:extLst/>
          </a:blip>
          <a:stretch>
            <a:fillRect/>
          </a:stretch>
        </p:blipFill>
        <p:spPr>
          <a:xfrm>
            <a:off x="7289355" y="4583418"/>
            <a:ext cx="10228103" cy="3811796"/>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832"/>
                                        </p:tgtEl>
                                        <p:attrNameLst>
                                          <p:attrName>style.visibility</p:attrName>
                                        </p:attrNameLst>
                                      </p:cBhvr>
                                      <p:to>
                                        <p:strVal val="visible"/>
                                      </p:to>
                                    </p:set>
                                    <p:animEffect filter="fade" transition="in">
                                      <p:cBhvr>
                                        <p:cTn id="7" dur="1000"/>
                                        <p:tgtEl>
                                          <p:spTgt spid="1832"/>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el" backwards="0">
                                    <p:tmAbs val="0"/>
                                  </p:iterate>
                                  <p:childTnLst>
                                    <p:animEffect filter="fade" transition="out">
                                      <p:cBhvr>
                                        <p:cTn id="11" dur="1000" fill="hold"/>
                                        <p:tgtEl>
                                          <p:spTgt spid="1832"/>
                                        </p:tgtEl>
                                      </p:cBhvr>
                                    </p:animEffect>
                                    <p:set>
                                      <p:cBhvr>
                                        <p:cTn id="12" fill="hold">
                                          <p:stCondLst>
                                            <p:cond delay="999"/>
                                          </p:stCondLst>
                                        </p:cTn>
                                        <p:tgtEl>
                                          <p:spTgt spid="18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2" grpId="1"/>
      <p:bldP build="whole" bldLvl="1" animBg="1" rev="0" advAuto="0" spid="1832" grpId="2"/>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7" name="Choose Worker — node Selector"/>
          <p:cNvSpPr txBox="1"/>
          <p:nvPr/>
        </p:nvSpPr>
        <p:spPr>
          <a:xfrm>
            <a:off x="418571" y="631217"/>
            <a:ext cx="23218902"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Choose Worker — node Selector</a:t>
            </a:r>
          </a:p>
        </p:txBody>
      </p:sp>
      <p:sp>
        <p:nvSpPr>
          <p:cNvPr id="1838" name="テキスト プレースホルダー 6"/>
          <p:cNvSpPr/>
          <p:nvPr/>
        </p:nvSpPr>
        <p:spPr>
          <a:xfrm>
            <a:off x="1950574" y="2975527"/>
            <a:ext cx="3967551" cy="3265308"/>
          </a:xfrm>
          <a:prstGeom prst="rect">
            <a:avLst/>
          </a:prstGeom>
          <a:solidFill>
            <a:schemeClr val="accent1">
              <a:hueOff val="114395"/>
              <a:lumOff val="-24975"/>
            </a:schemeClr>
          </a:solidFill>
          <a:ln w="63500">
            <a:solidFill>
              <a:schemeClr val="accent1"/>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39" name="テキスト プレースホルダー 6"/>
          <p:cNvSpPr/>
          <p:nvPr/>
        </p:nvSpPr>
        <p:spPr>
          <a:xfrm>
            <a:off x="2551220" y="3507100"/>
            <a:ext cx="3967551" cy="3265308"/>
          </a:xfrm>
          <a:prstGeom prst="rect">
            <a:avLst/>
          </a:prstGeom>
          <a:solidFill>
            <a:schemeClr val="accent1">
              <a:hueOff val="114395"/>
              <a:lumOff val="-24975"/>
            </a:schemeClr>
          </a:solidFill>
          <a:ln w="63500">
            <a:solidFill>
              <a:schemeClr val="accent1"/>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40" name="テキスト プレースホルダー 6"/>
          <p:cNvSpPr/>
          <p:nvPr/>
        </p:nvSpPr>
        <p:spPr>
          <a:xfrm>
            <a:off x="3457763" y="4541921"/>
            <a:ext cx="3967551" cy="3265308"/>
          </a:xfrm>
          <a:prstGeom prst="rect">
            <a:avLst/>
          </a:prstGeom>
          <a:solidFill>
            <a:schemeClr val="accent1">
              <a:hueOff val="114395"/>
              <a:lumOff val="-24975"/>
            </a:schemeClr>
          </a:solidFill>
          <a:ln w="63500">
            <a:solidFill>
              <a:schemeClr val="accent1"/>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41" name="worker-3"/>
          <p:cNvSpPr txBox="1"/>
          <p:nvPr/>
        </p:nvSpPr>
        <p:spPr>
          <a:xfrm>
            <a:off x="2974381" y="4219434"/>
            <a:ext cx="2678448"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worker-3</a:t>
            </a:r>
          </a:p>
        </p:txBody>
      </p:sp>
      <p:sp>
        <p:nvSpPr>
          <p:cNvPr id="1842" name="worker-2"/>
          <p:cNvSpPr txBox="1"/>
          <p:nvPr/>
        </p:nvSpPr>
        <p:spPr>
          <a:xfrm>
            <a:off x="2114618" y="3389274"/>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worker-2</a:t>
            </a:r>
          </a:p>
        </p:txBody>
      </p:sp>
      <p:sp>
        <p:nvSpPr>
          <p:cNvPr id="1843" name="worker-1"/>
          <p:cNvSpPr txBox="1"/>
          <p:nvPr/>
        </p:nvSpPr>
        <p:spPr>
          <a:xfrm>
            <a:off x="1156180" y="2559114"/>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worker-1</a:t>
            </a:r>
          </a:p>
        </p:txBody>
      </p:sp>
      <p:sp>
        <p:nvSpPr>
          <p:cNvPr id="1844" name="テキスト プレースホルダー 6"/>
          <p:cNvSpPr/>
          <p:nvPr/>
        </p:nvSpPr>
        <p:spPr>
          <a:xfrm>
            <a:off x="9835952" y="2974092"/>
            <a:ext cx="3967551" cy="3265307"/>
          </a:xfrm>
          <a:prstGeom prst="rect">
            <a:avLst/>
          </a:prstGeom>
          <a:solidFill>
            <a:schemeClr val="accent1">
              <a:hueOff val="114395"/>
              <a:lumOff val="-24975"/>
            </a:schemeClr>
          </a:solidFill>
          <a:ln w="63500">
            <a:solidFill>
              <a:schemeClr val="accent1"/>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45" name="テキスト プレースホルダー 6"/>
          <p:cNvSpPr/>
          <p:nvPr/>
        </p:nvSpPr>
        <p:spPr>
          <a:xfrm>
            <a:off x="10436598" y="3505665"/>
            <a:ext cx="3967551" cy="3265307"/>
          </a:xfrm>
          <a:prstGeom prst="rect">
            <a:avLst/>
          </a:prstGeom>
          <a:solidFill>
            <a:schemeClr val="accent6">
              <a:satOff val="-16844"/>
              <a:lumOff val="-30747"/>
            </a:schemeClr>
          </a:solidFill>
          <a:ln w="63500">
            <a:solidFill>
              <a:schemeClr val="accent6"/>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46" name="テキスト プレースホルダー 6"/>
          <p:cNvSpPr/>
          <p:nvPr/>
        </p:nvSpPr>
        <p:spPr>
          <a:xfrm>
            <a:off x="11343141" y="4540486"/>
            <a:ext cx="3967551" cy="3265307"/>
          </a:xfrm>
          <a:prstGeom prst="rect">
            <a:avLst/>
          </a:prstGeom>
          <a:solidFill>
            <a:schemeClr val="accent6">
              <a:satOff val="-16844"/>
              <a:lumOff val="-30747"/>
            </a:schemeClr>
          </a:solidFill>
          <a:ln w="63500">
            <a:solidFill>
              <a:schemeClr val="accent6"/>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47" name="worker-3"/>
          <p:cNvSpPr txBox="1"/>
          <p:nvPr/>
        </p:nvSpPr>
        <p:spPr>
          <a:xfrm>
            <a:off x="10859759" y="4217998"/>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worker-3</a:t>
            </a:r>
          </a:p>
        </p:txBody>
      </p:sp>
      <p:sp>
        <p:nvSpPr>
          <p:cNvPr id="1848" name="worker-2"/>
          <p:cNvSpPr txBox="1"/>
          <p:nvPr/>
        </p:nvSpPr>
        <p:spPr>
          <a:xfrm>
            <a:off x="9999996" y="3387838"/>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worker-2</a:t>
            </a:r>
          </a:p>
        </p:txBody>
      </p:sp>
      <p:sp>
        <p:nvSpPr>
          <p:cNvPr id="1849" name="worker-1"/>
          <p:cNvSpPr txBox="1"/>
          <p:nvPr/>
        </p:nvSpPr>
        <p:spPr>
          <a:xfrm>
            <a:off x="9041558" y="2557679"/>
            <a:ext cx="2678447"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worker-1</a:t>
            </a:r>
          </a:p>
        </p:txBody>
      </p:sp>
      <p:sp>
        <p:nvSpPr>
          <p:cNvPr id="1850" name="テキスト プレースホルダー 6"/>
          <p:cNvSpPr/>
          <p:nvPr/>
        </p:nvSpPr>
        <p:spPr>
          <a:xfrm>
            <a:off x="18178078" y="2916234"/>
            <a:ext cx="3967550" cy="3265308"/>
          </a:xfrm>
          <a:prstGeom prst="rect">
            <a:avLst/>
          </a:prstGeom>
          <a:solidFill>
            <a:schemeClr val="accent1">
              <a:hueOff val="114395"/>
              <a:lumOff val="-24975"/>
            </a:schemeClr>
          </a:solidFill>
          <a:ln w="63500">
            <a:solidFill>
              <a:schemeClr val="accent1"/>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51" name="テキスト プレースホルダー 6"/>
          <p:cNvSpPr/>
          <p:nvPr/>
        </p:nvSpPr>
        <p:spPr>
          <a:xfrm>
            <a:off x="18778725" y="3447807"/>
            <a:ext cx="3967550" cy="3265308"/>
          </a:xfrm>
          <a:prstGeom prst="rect">
            <a:avLst/>
          </a:prstGeom>
          <a:solidFill>
            <a:schemeClr val="accent6">
              <a:satOff val="-16844"/>
              <a:lumOff val="-30747"/>
            </a:schemeClr>
          </a:solidFill>
          <a:ln w="63500">
            <a:solidFill>
              <a:schemeClr val="accent6"/>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52" name="テキスト プレースホルダー 6"/>
          <p:cNvSpPr/>
          <p:nvPr/>
        </p:nvSpPr>
        <p:spPr>
          <a:xfrm>
            <a:off x="19685268" y="4482629"/>
            <a:ext cx="3967550" cy="3265307"/>
          </a:xfrm>
          <a:prstGeom prst="rect">
            <a:avLst/>
          </a:prstGeom>
          <a:solidFill>
            <a:schemeClr val="accent6">
              <a:satOff val="-16844"/>
              <a:lumOff val="-30747"/>
            </a:schemeClr>
          </a:solidFill>
          <a:ln w="63500">
            <a:solidFill>
              <a:schemeClr val="accent6"/>
            </a:solidFill>
            <a:miter lim="400000"/>
          </a:ln>
        </p:spPr>
        <p:txBody>
          <a:bodyPr lIns="431800" tIns="431800" rIns="431800" bIns="431800" anchor="ctr">
            <a:normAutofit fontScale="100000" lnSpcReduction="0"/>
          </a:bodyPr>
          <a:lstStyle/>
          <a:p>
            <a:pPr defTabSz="719999">
              <a:lnSpc>
                <a:spcPct val="130000"/>
              </a:lnSpc>
              <a:defRPr b="0" sz="4500"/>
            </a:pPr>
          </a:p>
        </p:txBody>
      </p:sp>
      <p:sp>
        <p:nvSpPr>
          <p:cNvPr id="1853" name="worker-3"/>
          <p:cNvSpPr txBox="1"/>
          <p:nvPr/>
        </p:nvSpPr>
        <p:spPr>
          <a:xfrm>
            <a:off x="19201885" y="4160141"/>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worker-3</a:t>
            </a:r>
          </a:p>
        </p:txBody>
      </p:sp>
      <p:sp>
        <p:nvSpPr>
          <p:cNvPr id="1854" name="worker-2"/>
          <p:cNvSpPr txBox="1"/>
          <p:nvPr/>
        </p:nvSpPr>
        <p:spPr>
          <a:xfrm>
            <a:off x="18342122" y="3329981"/>
            <a:ext cx="2678448"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worker-2</a:t>
            </a:r>
          </a:p>
        </p:txBody>
      </p:sp>
      <p:sp>
        <p:nvSpPr>
          <p:cNvPr id="1855" name="worker-1"/>
          <p:cNvSpPr txBox="1"/>
          <p:nvPr/>
        </p:nvSpPr>
        <p:spPr>
          <a:xfrm>
            <a:off x="17383684" y="2499822"/>
            <a:ext cx="2678448"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worker-1</a:t>
            </a:r>
          </a:p>
        </p:txBody>
      </p:sp>
      <p:sp>
        <p:nvSpPr>
          <p:cNvPr id="1856" name="labels:…"/>
          <p:cNvSpPr txBox="1"/>
          <p:nvPr/>
        </p:nvSpPr>
        <p:spPr>
          <a:xfrm>
            <a:off x="2707907" y="5291115"/>
            <a:ext cx="3654178" cy="8028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labels:</a:t>
            </a:r>
          </a:p>
          <a:p>
            <a:pPr algn="l">
              <a:defRPr sz="2400"/>
            </a:pPr>
            <a:r>
              <a:t>                     </a:t>
            </a:r>
            <a:r>
              <a:t>worker</a:t>
            </a:r>
            <a:r>
              <a:t>: </a:t>
            </a:r>
            <a:r>
              <a:t>true</a:t>
            </a:r>
          </a:p>
        </p:txBody>
      </p:sp>
      <p:pic>
        <p:nvPicPr>
          <p:cNvPr id="1857" name="user_white.png" descr="user_white.png"/>
          <p:cNvPicPr>
            <a:picLocks noChangeAspect="1"/>
          </p:cNvPicPr>
          <p:nvPr/>
        </p:nvPicPr>
        <p:blipFill>
          <a:blip r:embed="rId3">
            <a:extLst/>
          </a:blip>
          <a:stretch>
            <a:fillRect/>
          </a:stretch>
        </p:blipFill>
        <p:spPr>
          <a:xfrm>
            <a:off x="12605122" y="12106726"/>
            <a:ext cx="1682970" cy="1129172"/>
          </a:xfrm>
          <a:prstGeom prst="rect">
            <a:avLst/>
          </a:prstGeom>
          <a:ln w="12700">
            <a:miter lim="400000"/>
          </a:ln>
        </p:spPr>
      </p:pic>
      <p:pic>
        <p:nvPicPr>
          <p:cNvPr id="1858" name="Google Shape;256;p27" descr="Google Shape;256;p27"/>
          <p:cNvPicPr>
            <a:picLocks noChangeAspect="1"/>
          </p:cNvPicPr>
          <p:nvPr/>
        </p:nvPicPr>
        <p:blipFill>
          <a:blip r:embed="rId4">
            <a:extLst/>
          </a:blip>
          <a:srcRect l="0" t="0" r="0" b="0"/>
          <a:stretch>
            <a:fillRect/>
          </a:stretch>
        </p:blipFill>
        <p:spPr>
          <a:xfrm>
            <a:off x="16520159" y="8643149"/>
            <a:ext cx="1082204" cy="1010708"/>
          </a:xfrm>
          <a:prstGeom prst="rect">
            <a:avLst/>
          </a:prstGeom>
          <a:ln w="12700">
            <a:miter lim="400000"/>
          </a:ln>
        </p:spPr>
      </p:pic>
      <p:grpSp>
        <p:nvGrpSpPr>
          <p:cNvPr id="1861" name="テキスト プレースホルダー 6"/>
          <p:cNvGrpSpPr/>
          <p:nvPr/>
        </p:nvGrpSpPr>
        <p:grpSpPr>
          <a:xfrm>
            <a:off x="731431" y="9269100"/>
            <a:ext cx="7164348" cy="1518406"/>
            <a:chOff x="0" y="0"/>
            <a:chExt cx="7164346" cy="1518405"/>
          </a:xfrm>
        </p:grpSpPr>
        <p:sp>
          <p:nvSpPr>
            <p:cNvPr id="1860"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`vksctl get nodes -l worker=true`</a:t>
              </a:r>
            </a:p>
          </p:txBody>
        </p:sp>
        <p:pic>
          <p:nvPicPr>
            <p:cNvPr id="1859" name="テキスト プレースホルダー 6" descr="テキスト プレースホルダー 6"/>
            <p:cNvPicPr>
              <a:picLocks noChangeAspect="0"/>
            </p:cNvPicPr>
            <p:nvPr/>
          </p:nvPicPr>
          <p:blipFill>
            <a:blip r:embed="rId5">
              <a:extLst/>
            </a:blip>
            <a:stretch>
              <a:fillRect/>
            </a:stretch>
          </p:blipFill>
          <p:spPr>
            <a:xfrm>
              <a:off x="0" y="0"/>
              <a:ext cx="7164347" cy="1518406"/>
            </a:xfrm>
            <a:prstGeom prst="rect">
              <a:avLst/>
            </a:prstGeom>
            <a:effectLst/>
          </p:spPr>
        </p:pic>
      </p:grpSp>
      <p:pic>
        <p:nvPicPr>
          <p:cNvPr id="1877" name="Connection Line" descr="Connection Line"/>
          <p:cNvPicPr>
            <a:picLocks noChangeAspect="0"/>
          </p:cNvPicPr>
          <p:nvPr/>
        </p:nvPicPr>
        <p:blipFill>
          <a:blip r:embed="rId6">
            <a:extLst/>
          </a:blip>
          <a:stretch>
            <a:fillRect/>
          </a:stretch>
        </p:blipFill>
        <p:spPr>
          <a:xfrm>
            <a:off x="5323036" y="10627616"/>
            <a:ext cx="7375254" cy="3038412"/>
          </a:xfrm>
          <a:prstGeom prst="rect">
            <a:avLst/>
          </a:prstGeom>
        </p:spPr>
      </p:pic>
      <p:pic>
        <p:nvPicPr>
          <p:cNvPr id="1879" name="Connection Line" descr="Connection Line"/>
          <p:cNvPicPr>
            <a:picLocks noChangeAspect="0"/>
          </p:cNvPicPr>
          <p:nvPr/>
        </p:nvPicPr>
        <p:blipFill>
          <a:blip r:embed="rId7">
            <a:extLst/>
          </a:blip>
          <a:stretch>
            <a:fillRect/>
          </a:stretch>
        </p:blipFill>
        <p:spPr>
          <a:xfrm>
            <a:off x="4883113" y="7712163"/>
            <a:ext cx="953650" cy="1683938"/>
          </a:xfrm>
          <a:prstGeom prst="rect">
            <a:avLst/>
          </a:prstGeom>
        </p:spPr>
      </p:pic>
      <p:grpSp>
        <p:nvGrpSpPr>
          <p:cNvPr id="1866" name="テキスト プレースホルダー 6"/>
          <p:cNvGrpSpPr/>
          <p:nvPr/>
        </p:nvGrpSpPr>
        <p:grpSpPr>
          <a:xfrm>
            <a:off x="9066574" y="9267664"/>
            <a:ext cx="7164347" cy="1518407"/>
            <a:chOff x="0" y="0"/>
            <a:chExt cx="7164346" cy="1518405"/>
          </a:xfrm>
        </p:grpSpPr>
        <p:sp>
          <p:nvSpPr>
            <p:cNvPr id="186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288000">
                <a:lnSpc>
                  <a:spcPct val="130000"/>
                </a:lnSpc>
                <a:defRPr b="0" sz="2000"/>
              </a:lvl1pPr>
            </a:lstStyle>
            <a:p>
              <a:pPr/>
              <a:r>
                <a:t>`vksctl label nodes worker-2 worker -3 upgrade=true`</a:t>
              </a:r>
            </a:p>
          </p:txBody>
        </p:sp>
        <p:pic>
          <p:nvPicPr>
            <p:cNvPr id="1864" name="テキスト プレースホルダー 6" descr="テキスト プレースホルダー 6"/>
            <p:cNvPicPr>
              <a:picLocks noChangeAspect="0"/>
            </p:cNvPicPr>
            <p:nvPr/>
          </p:nvPicPr>
          <p:blipFill>
            <a:blip r:embed="rId5">
              <a:extLst/>
            </a:blip>
            <a:stretch>
              <a:fillRect/>
            </a:stretch>
          </p:blipFill>
          <p:spPr>
            <a:xfrm>
              <a:off x="0" y="0"/>
              <a:ext cx="7164347" cy="1518406"/>
            </a:xfrm>
            <a:prstGeom prst="rect">
              <a:avLst/>
            </a:prstGeom>
            <a:effectLst/>
          </p:spPr>
        </p:pic>
      </p:grpSp>
      <p:sp>
        <p:nvSpPr>
          <p:cNvPr id="1867" name="labels:…"/>
          <p:cNvSpPr txBox="1"/>
          <p:nvPr/>
        </p:nvSpPr>
        <p:spPr>
          <a:xfrm>
            <a:off x="10720232" y="5291115"/>
            <a:ext cx="3857031" cy="11584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labels:</a:t>
            </a:r>
          </a:p>
          <a:p>
            <a:pPr algn="l">
              <a:defRPr sz="2400"/>
            </a:pPr>
            <a:r>
              <a:t>                     </a:t>
            </a:r>
            <a:r>
              <a:t>worker</a:t>
            </a:r>
            <a:r>
              <a:t>: </a:t>
            </a:r>
            <a:r>
              <a:t>true</a:t>
            </a:r>
            <a:br/>
            <a:r>
              <a:t>                     upgrade: true</a:t>
            </a:r>
          </a:p>
        </p:txBody>
      </p:sp>
      <p:pic>
        <p:nvPicPr>
          <p:cNvPr id="1881" name="Connection Line" descr="Connection Line"/>
          <p:cNvPicPr>
            <a:picLocks noChangeAspect="0"/>
          </p:cNvPicPr>
          <p:nvPr/>
        </p:nvPicPr>
        <p:blipFill>
          <a:blip r:embed="rId8">
            <a:extLst/>
          </a:blip>
          <a:stretch>
            <a:fillRect/>
          </a:stretch>
        </p:blipFill>
        <p:spPr>
          <a:xfrm>
            <a:off x="13052839" y="10676838"/>
            <a:ext cx="956305" cy="2117878"/>
          </a:xfrm>
          <a:prstGeom prst="rect">
            <a:avLst/>
          </a:prstGeom>
        </p:spPr>
      </p:pic>
      <p:pic>
        <p:nvPicPr>
          <p:cNvPr id="1883" name="Connection Line" descr="Connection Line"/>
          <p:cNvPicPr>
            <a:picLocks noChangeAspect="0"/>
          </p:cNvPicPr>
          <p:nvPr/>
        </p:nvPicPr>
        <p:blipFill>
          <a:blip r:embed="rId9">
            <a:extLst/>
          </a:blip>
          <a:stretch>
            <a:fillRect/>
          </a:stretch>
        </p:blipFill>
        <p:spPr>
          <a:xfrm>
            <a:off x="12806938" y="7710723"/>
            <a:ext cx="955730" cy="1656779"/>
          </a:xfrm>
          <a:prstGeom prst="rect">
            <a:avLst/>
          </a:prstGeom>
        </p:spPr>
      </p:pic>
      <p:sp>
        <p:nvSpPr>
          <p:cNvPr id="1870" name="labels:…"/>
          <p:cNvSpPr txBox="1"/>
          <p:nvPr/>
        </p:nvSpPr>
        <p:spPr>
          <a:xfrm>
            <a:off x="19347620" y="5291115"/>
            <a:ext cx="3857031" cy="11584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labels:</a:t>
            </a:r>
          </a:p>
          <a:p>
            <a:pPr algn="l">
              <a:defRPr sz="2400"/>
            </a:pPr>
            <a:r>
              <a:t>                     </a:t>
            </a:r>
            <a:r>
              <a:t>worker</a:t>
            </a:r>
            <a:r>
              <a:t>: </a:t>
            </a:r>
            <a:r>
              <a:t>true</a:t>
            </a:r>
            <a:br/>
            <a:r>
              <a:t>                     upgrade: true</a:t>
            </a:r>
          </a:p>
        </p:txBody>
      </p:sp>
      <p:pic>
        <p:nvPicPr>
          <p:cNvPr id="1871" name="Google Shape;256;p27" descr="Google Shape;256;p27"/>
          <p:cNvPicPr>
            <a:picLocks noChangeAspect="1"/>
          </p:cNvPicPr>
          <p:nvPr/>
        </p:nvPicPr>
        <p:blipFill>
          <a:blip r:embed="rId4">
            <a:extLst/>
          </a:blip>
          <a:srcRect l="0" t="0" r="0" b="0"/>
          <a:stretch>
            <a:fillRect/>
          </a:stretch>
        </p:blipFill>
        <p:spPr>
          <a:xfrm>
            <a:off x="197826" y="8750413"/>
            <a:ext cx="1082204" cy="1010709"/>
          </a:xfrm>
          <a:prstGeom prst="rect">
            <a:avLst/>
          </a:prstGeom>
          <a:ln w="12700">
            <a:miter lim="400000"/>
          </a:ln>
        </p:spPr>
      </p:pic>
      <p:pic>
        <p:nvPicPr>
          <p:cNvPr id="1872" name="テキスト プレースホルダー 6" descr="テキスト プレースホルダー 6"/>
          <p:cNvPicPr>
            <a:picLocks noChangeAspect="0"/>
          </p:cNvPicPr>
          <p:nvPr/>
        </p:nvPicPr>
        <p:blipFill>
          <a:blip r:embed="rId5">
            <a:extLst/>
          </a:blip>
          <a:stretch>
            <a:fillRect/>
          </a:stretch>
        </p:blipFill>
        <p:spPr>
          <a:xfrm>
            <a:off x="16958935" y="9209806"/>
            <a:ext cx="7164347" cy="1518407"/>
          </a:xfrm>
          <a:prstGeom prst="rect">
            <a:avLst/>
          </a:prstGeom>
        </p:spPr>
      </p:pic>
      <p:sp>
        <p:nvSpPr>
          <p:cNvPr id="1874" name="`vksctl upgrade worker -v &lt;new-version&gt;  —nodeSelector upgrade=true`"/>
          <p:cNvSpPr txBox="1"/>
          <p:nvPr/>
        </p:nvSpPr>
        <p:spPr>
          <a:xfrm>
            <a:off x="18045698" y="9492205"/>
            <a:ext cx="4990822" cy="1184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719999">
              <a:lnSpc>
                <a:spcPct val="130000"/>
              </a:lnSpc>
              <a:defRPr b="0" sz="2100"/>
            </a:pPr>
            <a:r>
              <a:t>`vksctl upgrade worker -v &lt;new-version&gt; </a:t>
            </a:r>
            <a:br/>
            <a:r>
              <a:t>—nodeSelector upgrade=true`</a:t>
            </a:r>
          </a:p>
          <a:p>
            <a:pPr defTabSz="719999">
              <a:lnSpc>
                <a:spcPct val="130000"/>
              </a:lnSpc>
              <a:defRPr b="0" sz="2100"/>
            </a:pPr>
            <a:r>
              <a:t>  </a:t>
            </a:r>
          </a:p>
        </p:txBody>
      </p:sp>
      <p:pic>
        <p:nvPicPr>
          <p:cNvPr id="1885" name="Connection Line" descr="Connection Line"/>
          <p:cNvPicPr>
            <a:picLocks noChangeAspect="0"/>
          </p:cNvPicPr>
          <p:nvPr/>
        </p:nvPicPr>
        <p:blipFill>
          <a:blip r:embed="rId10">
            <a:extLst/>
          </a:blip>
          <a:stretch>
            <a:fillRect/>
          </a:stretch>
        </p:blipFill>
        <p:spPr>
          <a:xfrm>
            <a:off x="14235286" y="10626674"/>
            <a:ext cx="6958721" cy="2798354"/>
          </a:xfrm>
          <a:prstGeom prst="rect">
            <a:avLst/>
          </a:prstGeom>
        </p:spPr>
      </p:pic>
      <p:pic>
        <p:nvPicPr>
          <p:cNvPr id="1887" name="Connection Line" descr="Connection Line"/>
          <p:cNvPicPr>
            <a:picLocks noChangeAspect="0"/>
          </p:cNvPicPr>
          <p:nvPr/>
        </p:nvPicPr>
        <p:blipFill>
          <a:blip r:embed="rId11">
            <a:extLst/>
          </a:blip>
          <a:stretch>
            <a:fillRect/>
          </a:stretch>
        </p:blipFill>
        <p:spPr>
          <a:xfrm>
            <a:off x="20169695" y="7709682"/>
            <a:ext cx="955834" cy="1627125"/>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テキスト ボックス 9"/>
          <p:cNvSpPr txBox="1"/>
          <p:nvPr>
            <p:ph type="body" idx="21"/>
          </p:nvPr>
        </p:nvSpPr>
        <p:spPr>
          <a:prstGeom prst="rect">
            <a:avLst/>
          </a:prstGeom>
        </p:spPr>
        <p:txBody>
          <a:bodyPr/>
          <a:lstStyle/>
          <a:p>
            <a:pPr/>
            <a:r>
              <a:t>Agenda</a:t>
            </a:r>
          </a:p>
        </p:txBody>
      </p:sp>
      <p:sp>
        <p:nvSpPr>
          <p:cNvPr id="1254" name="Architecture Of LINE Managed Kubernetes Service…"/>
          <p:cNvSpPr txBox="1"/>
          <p:nvPr>
            <p:ph type="body" idx="22"/>
          </p:nvPr>
        </p:nvSpPr>
        <p:spPr>
          <a:prstGeom prst="rect">
            <a:avLst/>
          </a:prstGeom>
        </p:spPr>
        <p:txBody>
          <a:bodyPr/>
          <a:lstStyle/>
          <a:p>
            <a:pPr marL="508000" indent="-508000" algn="l" defTabSz="719999">
              <a:spcBef>
                <a:spcPts val="2000"/>
              </a:spcBef>
              <a:buClr>
                <a:srgbClr val="0C70E8"/>
              </a:buClr>
              <a:buSzPct val="100000"/>
              <a:buChar char="-"/>
              <a:defRPr b="0" sz="4500">
                <a:latin typeface="+mn-lt"/>
                <a:ea typeface="+mn-ea"/>
                <a:cs typeface="+mn-cs"/>
                <a:sym typeface="Arial"/>
              </a:defRPr>
            </a:pPr>
            <a:r>
              <a:t>Architecture Of LINE Managed Kubernetes Service</a:t>
            </a:r>
          </a:p>
          <a:p>
            <a:pPr marL="508000" indent="-508000" algn="l" defTabSz="719999">
              <a:spcBef>
                <a:spcPts val="2000"/>
              </a:spcBef>
              <a:buClr>
                <a:srgbClr val="0C70E8"/>
              </a:buClr>
              <a:buSzPct val="100000"/>
              <a:buChar char="-"/>
              <a:defRPr b="0" sz="4500">
                <a:latin typeface="+mn-lt"/>
                <a:ea typeface="+mn-ea"/>
                <a:cs typeface="+mn-cs"/>
                <a:sym typeface="Arial"/>
              </a:defRPr>
            </a:pPr>
            <a:r>
              <a:t>Desired Cluster Upgrade Solution</a:t>
            </a:r>
          </a:p>
          <a:p>
            <a:pPr marL="508000" indent="-508000" algn="l" defTabSz="719999">
              <a:spcBef>
                <a:spcPts val="2000"/>
              </a:spcBef>
              <a:buClr>
                <a:srgbClr val="0C70E8"/>
              </a:buClr>
              <a:buSzPct val="100000"/>
              <a:buChar char="-"/>
              <a:defRPr b="0" sz="4500">
                <a:latin typeface="+mn-lt"/>
                <a:ea typeface="+mn-ea"/>
                <a:cs typeface="+mn-cs"/>
                <a:sym typeface="Arial"/>
              </a:defRPr>
            </a:pPr>
            <a:r>
              <a:t>Case Study: Rancher and Kubeadm</a:t>
            </a:r>
          </a:p>
          <a:p>
            <a:pPr marL="508000" indent="-508000" algn="l" defTabSz="719999">
              <a:spcBef>
                <a:spcPts val="2000"/>
              </a:spcBef>
              <a:buClr>
                <a:srgbClr val="0C70E8"/>
              </a:buClr>
              <a:buSzPct val="100000"/>
              <a:buChar char="-"/>
              <a:defRPr b="0" sz="4500">
                <a:latin typeface="+mn-lt"/>
                <a:ea typeface="+mn-ea"/>
                <a:cs typeface="+mn-cs"/>
                <a:sym typeface="Arial"/>
              </a:defRPr>
            </a:pPr>
            <a:r>
              <a:t>Managed Kubernetes Cluster Upgrade Solution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2" name="Upgrade Worker"/>
          <p:cNvSpPr txBox="1"/>
          <p:nvPr/>
        </p:nvSpPr>
        <p:spPr>
          <a:xfrm>
            <a:off x="418571" y="631217"/>
            <a:ext cx="19085998" cy="1617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8000"/>
            </a:lvl1pPr>
          </a:lstStyle>
          <a:p>
            <a:pPr/>
            <a:r>
              <a:t>Upgrade Worker</a:t>
            </a:r>
          </a:p>
        </p:txBody>
      </p:sp>
      <p:grpSp>
        <p:nvGrpSpPr>
          <p:cNvPr id="1895" name="テキスト プレースホルダー 6"/>
          <p:cNvGrpSpPr/>
          <p:nvPr/>
        </p:nvGrpSpPr>
        <p:grpSpPr>
          <a:xfrm>
            <a:off x="2468356" y="3531164"/>
            <a:ext cx="7164347" cy="1518407"/>
            <a:chOff x="0" y="0"/>
            <a:chExt cx="7164346" cy="1518405"/>
          </a:xfrm>
        </p:grpSpPr>
        <p:sp>
          <p:nvSpPr>
            <p:cNvPr id="1894"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Get Component Image List</a:t>
              </a:r>
            </a:p>
          </p:txBody>
        </p:sp>
        <p:pic>
          <p:nvPicPr>
            <p:cNvPr id="1893"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930" name="Connection Line" descr="Connection Line"/>
          <p:cNvPicPr>
            <a:picLocks noChangeAspect="0"/>
          </p:cNvPicPr>
          <p:nvPr/>
        </p:nvPicPr>
        <p:blipFill>
          <a:blip r:embed="rId4">
            <a:extLst/>
          </a:blip>
          <a:stretch>
            <a:fillRect/>
          </a:stretch>
        </p:blipFill>
        <p:spPr>
          <a:xfrm>
            <a:off x="3951989" y="7428926"/>
            <a:ext cx="985330" cy="1423710"/>
          </a:xfrm>
          <a:prstGeom prst="rect">
            <a:avLst/>
          </a:prstGeom>
        </p:spPr>
      </p:pic>
      <p:grpSp>
        <p:nvGrpSpPr>
          <p:cNvPr id="1899" name="テキスト プレースホルダー 6"/>
          <p:cNvGrpSpPr/>
          <p:nvPr/>
        </p:nvGrpSpPr>
        <p:grpSpPr>
          <a:xfrm>
            <a:off x="2468356" y="8725632"/>
            <a:ext cx="7164347" cy="1518407"/>
            <a:chOff x="0" y="0"/>
            <a:chExt cx="7164346" cy="1518405"/>
          </a:xfrm>
        </p:grpSpPr>
        <p:sp>
          <p:nvSpPr>
            <p:cNvPr id="1898"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96800">
                <a:lnSpc>
                  <a:spcPct val="130000"/>
                </a:lnSpc>
                <a:defRPr b="0" sz="3105"/>
              </a:lvl1pPr>
            </a:lstStyle>
            <a:p>
              <a:pPr/>
              <a:r>
                <a:t>Upgradable Checking(Version Diff)</a:t>
              </a:r>
            </a:p>
          </p:txBody>
        </p:sp>
        <p:pic>
          <p:nvPicPr>
            <p:cNvPr id="1897"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900" name="Google Shape;256;p27" descr="Google Shape;256;p27"/>
          <p:cNvPicPr>
            <a:picLocks noChangeAspect="1"/>
          </p:cNvPicPr>
          <p:nvPr/>
        </p:nvPicPr>
        <p:blipFill>
          <a:blip r:embed="rId5">
            <a:extLst/>
          </a:blip>
          <a:srcRect l="0" t="0" r="0" b="0"/>
          <a:stretch>
            <a:fillRect/>
          </a:stretch>
        </p:blipFill>
        <p:spPr>
          <a:xfrm>
            <a:off x="1901943" y="8410378"/>
            <a:ext cx="1082204" cy="1010709"/>
          </a:xfrm>
          <a:prstGeom prst="rect">
            <a:avLst/>
          </a:prstGeom>
          <a:ln w="12700">
            <a:miter lim="400000"/>
          </a:ln>
        </p:spPr>
      </p:pic>
      <p:sp>
        <p:nvSpPr>
          <p:cNvPr id="1901" name="kubelet"/>
          <p:cNvSpPr txBox="1"/>
          <p:nvPr/>
        </p:nvSpPr>
        <p:spPr>
          <a:xfrm>
            <a:off x="7617941" y="9986733"/>
            <a:ext cx="4319865" cy="520936"/>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kubelet</a:t>
            </a:r>
          </a:p>
        </p:txBody>
      </p:sp>
      <p:sp>
        <p:nvSpPr>
          <p:cNvPr id="1902" name="kube-proxy"/>
          <p:cNvSpPr txBox="1"/>
          <p:nvPr/>
        </p:nvSpPr>
        <p:spPr>
          <a:xfrm>
            <a:off x="7617941" y="10625399"/>
            <a:ext cx="4319865" cy="520937"/>
          </a:xfrm>
          <a:prstGeom prst="rect">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a:t>
            </a:r>
          </a:p>
        </p:txBody>
      </p:sp>
      <p:pic>
        <p:nvPicPr>
          <p:cNvPr id="1903" name="Image" descr="Image"/>
          <p:cNvPicPr>
            <a:picLocks noChangeAspect="1"/>
          </p:cNvPicPr>
          <p:nvPr/>
        </p:nvPicPr>
        <p:blipFill>
          <a:blip r:embed="rId6">
            <a:extLst/>
          </a:blip>
          <a:stretch>
            <a:fillRect/>
          </a:stretch>
        </p:blipFill>
        <p:spPr>
          <a:xfrm>
            <a:off x="906382" y="2897963"/>
            <a:ext cx="3073401" cy="1358901"/>
          </a:xfrm>
          <a:prstGeom prst="rect">
            <a:avLst/>
          </a:prstGeom>
          <a:ln w="12700">
            <a:miter lim="400000"/>
          </a:ln>
        </p:spPr>
      </p:pic>
      <p:grpSp>
        <p:nvGrpSpPr>
          <p:cNvPr id="1906" name="テキスト プレースホルダー 6"/>
          <p:cNvGrpSpPr/>
          <p:nvPr/>
        </p:nvGrpSpPr>
        <p:grpSpPr>
          <a:xfrm>
            <a:off x="2468356" y="6037480"/>
            <a:ext cx="7164347" cy="1518407"/>
            <a:chOff x="0" y="0"/>
            <a:chExt cx="7164346" cy="1518405"/>
          </a:xfrm>
        </p:grpSpPr>
        <p:sp>
          <p:nvSpPr>
            <p:cNvPr id="1905"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Build Up Desired Node Plan</a:t>
              </a:r>
            </a:p>
          </p:txBody>
        </p:sp>
        <p:pic>
          <p:nvPicPr>
            <p:cNvPr id="1904"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932" name="Connection Line" descr="Connection Line"/>
          <p:cNvPicPr>
            <a:picLocks noChangeAspect="0"/>
          </p:cNvPicPr>
          <p:nvPr/>
        </p:nvPicPr>
        <p:blipFill>
          <a:blip r:embed="rId7">
            <a:extLst/>
          </a:blip>
          <a:stretch>
            <a:fillRect/>
          </a:stretch>
        </p:blipFill>
        <p:spPr>
          <a:xfrm>
            <a:off x="3910763" y="4922610"/>
            <a:ext cx="971597" cy="1241874"/>
          </a:xfrm>
          <a:prstGeom prst="rect">
            <a:avLst/>
          </a:prstGeom>
        </p:spPr>
      </p:pic>
      <p:grpSp>
        <p:nvGrpSpPr>
          <p:cNvPr id="1910" name="テキスト プレースホルダー 6"/>
          <p:cNvGrpSpPr/>
          <p:nvPr/>
        </p:nvGrpSpPr>
        <p:grpSpPr>
          <a:xfrm>
            <a:off x="14730395" y="8519603"/>
            <a:ext cx="7164347" cy="1518406"/>
            <a:chOff x="0" y="0"/>
            <a:chExt cx="7164346" cy="1518405"/>
          </a:xfrm>
        </p:grpSpPr>
        <p:sp>
          <p:nvSpPr>
            <p:cNvPr id="1909"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Node State Checking</a:t>
              </a:r>
            </a:p>
          </p:txBody>
        </p:sp>
        <p:pic>
          <p:nvPicPr>
            <p:cNvPr id="1908"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grpSp>
        <p:nvGrpSpPr>
          <p:cNvPr id="1913" name="テキスト プレースホルダー 6"/>
          <p:cNvGrpSpPr/>
          <p:nvPr/>
        </p:nvGrpSpPr>
        <p:grpSpPr>
          <a:xfrm>
            <a:off x="14654431" y="11498714"/>
            <a:ext cx="7164347" cy="1518407"/>
            <a:chOff x="0" y="0"/>
            <a:chExt cx="7164346" cy="1518405"/>
          </a:xfrm>
        </p:grpSpPr>
        <p:sp>
          <p:nvSpPr>
            <p:cNvPr id="1912"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Upgrade Worker</a:t>
              </a:r>
            </a:p>
          </p:txBody>
        </p:sp>
        <p:pic>
          <p:nvPicPr>
            <p:cNvPr id="1911"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sp>
        <p:nvSpPr>
          <p:cNvPr id="1914" name="kubelet"/>
          <p:cNvSpPr txBox="1"/>
          <p:nvPr/>
        </p:nvSpPr>
        <p:spPr>
          <a:xfrm>
            <a:off x="19223521" y="11364266"/>
            <a:ext cx="4319865" cy="520936"/>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kubelet</a:t>
            </a:r>
          </a:p>
        </p:txBody>
      </p:sp>
      <p:pic>
        <p:nvPicPr>
          <p:cNvPr id="1915" name="Google Shape;256;p27" descr="Google Shape;256;p27"/>
          <p:cNvPicPr>
            <a:picLocks noChangeAspect="1"/>
          </p:cNvPicPr>
          <p:nvPr/>
        </p:nvPicPr>
        <p:blipFill>
          <a:blip r:embed="rId5">
            <a:extLst/>
          </a:blip>
          <a:srcRect l="0" t="0" r="0" b="0"/>
          <a:stretch>
            <a:fillRect/>
          </a:stretch>
        </p:blipFill>
        <p:spPr>
          <a:xfrm>
            <a:off x="14022029" y="11119313"/>
            <a:ext cx="1082204" cy="1010708"/>
          </a:xfrm>
          <a:prstGeom prst="rect">
            <a:avLst/>
          </a:prstGeom>
          <a:ln w="12700">
            <a:miter lim="400000"/>
          </a:ln>
        </p:spPr>
      </p:pic>
      <p:pic>
        <p:nvPicPr>
          <p:cNvPr id="1934" name="Connection Line" descr="Connection Line"/>
          <p:cNvPicPr>
            <a:picLocks noChangeAspect="0"/>
          </p:cNvPicPr>
          <p:nvPr/>
        </p:nvPicPr>
        <p:blipFill>
          <a:blip r:embed="rId8">
            <a:extLst/>
          </a:blip>
          <a:stretch>
            <a:fillRect/>
          </a:stretch>
        </p:blipFill>
        <p:spPr>
          <a:xfrm>
            <a:off x="17912898" y="9930096"/>
            <a:ext cx="817532" cy="1676569"/>
          </a:xfrm>
          <a:prstGeom prst="rect">
            <a:avLst/>
          </a:prstGeom>
        </p:spPr>
      </p:pic>
      <p:pic>
        <p:nvPicPr>
          <p:cNvPr id="1917" name="Google Shape;256;p27" descr="Google Shape;256;p27"/>
          <p:cNvPicPr>
            <a:picLocks noChangeAspect="1"/>
          </p:cNvPicPr>
          <p:nvPr/>
        </p:nvPicPr>
        <p:blipFill>
          <a:blip r:embed="rId5">
            <a:extLst/>
          </a:blip>
          <a:srcRect l="0" t="0" r="0" b="0"/>
          <a:stretch>
            <a:fillRect/>
          </a:stretch>
        </p:blipFill>
        <p:spPr>
          <a:xfrm>
            <a:off x="14022029" y="7859026"/>
            <a:ext cx="1082204" cy="1010708"/>
          </a:xfrm>
          <a:prstGeom prst="rect">
            <a:avLst/>
          </a:prstGeom>
          <a:ln w="12700">
            <a:miter lim="400000"/>
          </a:ln>
        </p:spPr>
      </p:pic>
      <p:grpSp>
        <p:nvGrpSpPr>
          <p:cNvPr id="1920" name="テキスト プレースホルダー 6"/>
          <p:cNvGrpSpPr/>
          <p:nvPr/>
        </p:nvGrpSpPr>
        <p:grpSpPr>
          <a:xfrm>
            <a:off x="2455656" y="11527697"/>
            <a:ext cx="7189747" cy="1543806"/>
            <a:chOff x="0" y="0"/>
            <a:chExt cx="7189746" cy="1543805"/>
          </a:xfrm>
        </p:grpSpPr>
        <p:sp>
          <p:nvSpPr>
            <p:cNvPr id="1919" name="テキスト プレースホルダー 6"/>
            <p:cNvSpPr/>
            <p:nvPr/>
          </p:nvSpPr>
          <p:spPr>
            <a:xfrm>
              <a:off x="63500" y="635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489600">
                <a:lnSpc>
                  <a:spcPct val="130000"/>
                </a:lnSpc>
                <a:defRPr b="0" sz="3060"/>
              </a:lvl1pPr>
            </a:lstStyle>
            <a:p>
              <a:pPr/>
              <a:r>
                <a:t>Migrate App (Drain Node)</a:t>
              </a:r>
            </a:p>
          </p:txBody>
        </p:sp>
        <p:pic>
          <p:nvPicPr>
            <p:cNvPr id="1918" name="テキスト プレースホルダー 6" descr="テキスト プレースホルダー 6"/>
            <p:cNvPicPr>
              <a:picLocks noChangeAspect="0"/>
            </p:cNvPicPr>
            <p:nvPr/>
          </p:nvPicPr>
          <p:blipFill>
            <a:blip r:embed="rId9">
              <a:extLst/>
            </a:blip>
            <a:stretch>
              <a:fillRect/>
            </a:stretch>
          </p:blipFill>
          <p:spPr>
            <a:xfrm>
              <a:off x="0" y="0"/>
              <a:ext cx="7189747" cy="1543806"/>
            </a:xfrm>
            <a:prstGeom prst="rect">
              <a:avLst/>
            </a:prstGeom>
            <a:effectLst/>
          </p:spPr>
        </p:pic>
      </p:grpSp>
      <p:pic>
        <p:nvPicPr>
          <p:cNvPr id="1921" name="Google Shape;256;p27" descr="Google Shape;256;p27"/>
          <p:cNvPicPr>
            <a:picLocks noChangeAspect="1"/>
          </p:cNvPicPr>
          <p:nvPr/>
        </p:nvPicPr>
        <p:blipFill>
          <a:blip r:embed="rId5">
            <a:extLst/>
          </a:blip>
          <a:srcRect l="0" t="0" r="0" b="0"/>
          <a:stretch>
            <a:fillRect/>
          </a:stretch>
        </p:blipFill>
        <p:spPr>
          <a:xfrm>
            <a:off x="1901943" y="11055864"/>
            <a:ext cx="1082204" cy="1010708"/>
          </a:xfrm>
          <a:prstGeom prst="rect">
            <a:avLst/>
          </a:prstGeom>
          <a:ln w="12700">
            <a:miter lim="400000"/>
          </a:ln>
        </p:spPr>
      </p:pic>
      <p:pic>
        <p:nvPicPr>
          <p:cNvPr id="1936" name="Connection Line" descr="Connection Line"/>
          <p:cNvPicPr>
            <a:picLocks noChangeAspect="0"/>
          </p:cNvPicPr>
          <p:nvPr/>
        </p:nvPicPr>
        <p:blipFill>
          <a:blip r:embed="rId10">
            <a:extLst/>
          </a:blip>
          <a:stretch>
            <a:fillRect/>
          </a:stretch>
        </p:blipFill>
        <p:spPr>
          <a:xfrm>
            <a:off x="3972492" y="10117078"/>
            <a:ext cx="1001350" cy="1537622"/>
          </a:xfrm>
          <a:prstGeom prst="rect">
            <a:avLst/>
          </a:prstGeom>
        </p:spPr>
      </p:pic>
      <p:pic>
        <p:nvPicPr>
          <p:cNvPr id="1938" name="Connection Line" descr="Connection Line"/>
          <p:cNvPicPr>
            <a:picLocks noChangeAspect="0"/>
          </p:cNvPicPr>
          <p:nvPr/>
        </p:nvPicPr>
        <p:blipFill>
          <a:blip r:embed="rId11">
            <a:extLst/>
          </a:blip>
          <a:stretch>
            <a:fillRect/>
          </a:stretch>
        </p:blipFill>
        <p:spPr>
          <a:xfrm>
            <a:off x="9559280" y="12102135"/>
            <a:ext cx="5165130" cy="817930"/>
          </a:xfrm>
          <a:prstGeom prst="rect">
            <a:avLst/>
          </a:prstGeom>
        </p:spPr>
      </p:pic>
      <p:sp>
        <p:nvSpPr>
          <p:cNvPr id="1924" name="kube-proxy"/>
          <p:cNvSpPr txBox="1"/>
          <p:nvPr/>
        </p:nvSpPr>
        <p:spPr>
          <a:xfrm>
            <a:off x="19223521" y="12693725"/>
            <a:ext cx="4319865" cy="520937"/>
          </a:xfrm>
          <a:prstGeom prst="rect">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vl1pPr>
          </a:lstStyle>
          <a:p>
            <a:pPr/>
            <a:r>
              <a:t>kube-proxy</a:t>
            </a:r>
          </a:p>
        </p:txBody>
      </p:sp>
      <p:grpSp>
        <p:nvGrpSpPr>
          <p:cNvPr id="1927" name="テキスト プレースホルダー 6"/>
          <p:cNvGrpSpPr/>
          <p:nvPr/>
        </p:nvGrpSpPr>
        <p:grpSpPr>
          <a:xfrm>
            <a:off x="14654431" y="5674940"/>
            <a:ext cx="7164347" cy="1518407"/>
            <a:chOff x="0" y="0"/>
            <a:chExt cx="7164346" cy="1518405"/>
          </a:xfrm>
        </p:grpSpPr>
        <p:sp>
          <p:nvSpPr>
            <p:cNvPr id="1926" name="テキスト プレースホルダー 6"/>
            <p:cNvSpPr/>
            <p:nvPr/>
          </p:nvSpPr>
          <p:spPr>
            <a:xfrm>
              <a:off x="50800" y="50800"/>
              <a:ext cx="7062747" cy="1416806"/>
            </a:xfrm>
            <a:prstGeom prst="rect">
              <a:avLst/>
            </a:prstGeom>
            <a:noFill/>
            <a:ln>
              <a:noFill/>
            </a:ln>
            <a:effectLst/>
            <a:extLst>
              <a:ext uri="{C572A759-6A51-4108-AA02-DFA0A04FC94B}">
                <ma14:wrappingTextBoxFlag xmlns:ma14="http://schemas.microsoft.com/office/mac/drawingml/2011/main" val="1"/>
              </a:ext>
            </a:extLst>
          </p:spPr>
          <p:txBody>
            <a:bodyPr wrap="square" lIns="431800" tIns="431800" rIns="431800" bIns="431800" numCol="1" anchor="ctr">
              <a:normAutofit fontScale="100000" lnSpcReduction="0"/>
            </a:bodyPr>
            <a:lstStyle>
              <a:lvl1pPr defTabSz="518399">
                <a:lnSpc>
                  <a:spcPct val="130000"/>
                </a:lnSpc>
                <a:defRPr b="0" sz="3240"/>
              </a:lvl1pPr>
            </a:lstStyle>
            <a:p>
              <a:pPr/>
              <a:r>
                <a:t>UnCordon Node</a:t>
              </a:r>
            </a:p>
          </p:txBody>
        </p:sp>
        <p:pic>
          <p:nvPicPr>
            <p:cNvPr id="1925" name="テキスト プレースホルダー 6" descr="テキスト プレースホルダー 6"/>
            <p:cNvPicPr>
              <a:picLocks noChangeAspect="0"/>
            </p:cNvPicPr>
            <p:nvPr/>
          </p:nvPicPr>
          <p:blipFill>
            <a:blip r:embed="rId3">
              <a:extLst/>
            </a:blip>
            <a:stretch>
              <a:fillRect/>
            </a:stretch>
          </p:blipFill>
          <p:spPr>
            <a:xfrm>
              <a:off x="0" y="0"/>
              <a:ext cx="7164347" cy="1518406"/>
            </a:xfrm>
            <a:prstGeom prst="rect">
              <a:avLst/>
            </a:prstGeom>
            <a:effectLst/>
          </p:spPr>
        </p:pic>
      </p:grpSp>
      <p:pic>
        <p:nvPicPr>
          <p:cNvPr id="1940" name="Connection Line" descr="Connection Line"/>
          <p:cNvPicPr>
            <a:picLocks noChangeAspect="0"/>
          </p:cNvPicPr>
          <p:nvPr/>
        </p:nvPicPr>
        <p:blipFill>
          <a:blip r:embed="rId12">
            <a:extLst/>
          </a:blip>
          <a:stretch>
            <a:fillRect/>
          </a:stretch>
        </p:blipFill>
        <p:spPr>
          <a:xfrm>
            <a:off x="17903491" y="7085434"/>
            <a:ext cx="818046" cy="1542120"/>
          </a:xfrm>
          <a:prstGeom prst="rect">
            <a:avLst/>
          </a:prstGeom>
        </p:spPr>
      </p:pic>
      <p:pic>
        <p:nvPicPr>
          <p:cNvPr id="1929" name="Google Shape;256;p27" descr="Google Shape;256;p27"/>
          <p:cNvPicPr>
            <a:picLocks noChangeAspect="1"/>
          </p:cNvPicPr>
          <p:nvPr/>
        </p:nvPicPr>
        <p:blipFill>
          <a:blip r:embed="rId5">
            <a:extLst/>
          </a:blip>
          <a:srcRect l="0" t="0" r="0" b="0"/>
          <a:stretch>
            <a:fillRect/>
          </a:stretch>
        </p:blipFill>
        <p:spPr>
          <a:xfrm>
            <a:off x="14124536" y="5046883"/>
            <a:ext cx="1082204" cy="10107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5" name="LINE v.s. Rancher v.s. Kubeadm"/>
          <p:cNvSpPr txBox="1"/>
          <p:nvPr>
            <p:ph type="body" idx="21"/>
          </p:nvPr>
        </p:nvSpPr>
        <p:spPr>
          <a:prstGeom prst="rect">
            <a:avLst/>
          </a:prstGeom>
        </p:spPr>
        <p:txBody>
          <a:bodyPr/>
          <a:lstStyle/>
          <a:p>
            <a:pPr/>
            <a:r>
              <a:t>LINE v.s. Rancher v.s. Kubeadm</a:t>
            </a:r>
          </a:p>
        </p:txBody>
      </p:sp>
      <p:sp>
        <p:nvSpPr>
          <p:cNvPr id="1946" name="“Twemoji” ©Twitter, Inc and other contributors (Licensed under CC-BY 4.0) https://twemoji.twitter.com/"/>
          <p:cNvSpPr txBox="1"/>
          <p:nvPr/>
        </p:nvSpPr>
        <p:spPr>
          <a:xfrm>
            <a:off x="5643163" y="12906184"/>
            <a:ext cx="12480554"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“Twemoji” ©Twitter, Inc and other contributors (Licensed under CC-BY 4.0) https://twemoji.twitter.com/</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0" name="Thank you"/>
          <p:cNvSpPr txBox="1"/>
          <p:nvPr>
            <p:ph type="body" idx="21"/>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8" name="GettyImages-585770050.jpg" descr="GettyImages-585770050.jpg"/>
          <p:cNvPicPr>
            <a:picLocks noChangeAspect="1"/>
          </p:cNvPicPr>
          <p:nvPr>
            <p:ph type="pic" idx="21"/>
          </p:nvPr>
        </p:nvPicPr>
        <p:blipFill>
          <a:blip r:embed="rId3">
            <a:extLst/>
          </a:blip>
          <a:srcRect l="0" t="7523" r="0" b="7523"/>
          <a:stretch>
            <a:fillRect/>
          </a:stretch>
        </p:blipFill>
        <p:spPr>
          <a:prstGeom prst="rect">
            <a:avLst/>
          </a:prstGeom>
        </p:spPr>
      </p:pic>
      <p:sp>
        <p:nvSpPr>
          <p:cNvPr id="1259"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260" name="LINE Managed Kubernetes Service"/>
          <p:cNvSpPr txBox="1"/>
          <p:nvPr>
            <p:ph type="body" idx="23"/>
          </p:nvPr>
        </p:nvSpPr>
        <p:spPr>
          <a:prstGeom prst="rect">
            <a:avLst/>
          </a:prstGeom>
        </p:spPr>
        <p:txBody>
          <a:bodyPr/>
          <a:lstStyle>
            <a:lvl1pPr>
              <a:defRPr sz="10700"/>
            </a:lvl1pPr>
          </a:lstStyle>
          <a:p>
            <a:pPr/>
            <a:r>
              <a:t>LINE Managed Kubernetes Service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Overview of Managed Kubernetes"/>
          <p:cNvSpPr txBox="1"/>
          <p:nvPr>
            <p:ph type="title"/>
          </p:nvPr>
        </p:nvSpPr>
        <p:spPr>
          <a:xfrm>
            <a:off x="1689100" y="1143000"/>
            <a:ext cx="21005800" cy="1511400"/>
          </a:xfrm>
          <a:prstGeom prst="rect">
            <a:avLst/>
          </a:prstGeom>
        </p:spPr>
        <p:txBody>
          <a:bodyPr>
            <a:normAutofit fontScale="100000" lnSpcReduction="0"/>
          </a:bodyPr>
          <a:lstStyle>
            <a:lvl1pPr defTabSz="792479">
              <a:defRPr sz="9216">
                <a:latin typeface="Helvetica Neue"/>
                <a:ea typeface="Helvetica Neue"/>
                <a:cs typeface="Helvetica Neue"/>
                <a:sym typeface="Helvetica Neue"/>
              </a:defRPr>
            </a:lvl1pPr>
          </a:lstStyle>
          <a:p>
            <a:pPr/>
            <a:r>
              <a:t>Overview of Managed Kubernetes</a:t>
            </a:r>
          </a:p>
        </p:txBody>
      </p:sp>
      <p:pic>
        <p:nvPicPr>
          <p:cNvPr id="1265" name="user_white.png" descr="user_white.png"/>
          <p:cNvPicPr>
            <a:picLocks noChangeAspect="1"/>
          </p:cNvPicPr>
          <p:nvPr/>
        </p:nvPicPr>
        <p:blipFill>
          <a:blip r:embed="rId3">
            <a:extLst/>
          </a:blip>
          <a:stretch>
            <a:fillRect/>
          </a:stretch>
        </p:blipFill>
        <p:spPr>
          <a:xfrm>
            <a:off x="15783839" y="6126945"/>
            <a:ext cx="5207782" cy="3494110"/>
          </a:xfrm>
          <a:prstGeom prst="rect">
            <a:avLst/>
          </a:prstGeom>
          <a:ln w="12700">
            <a:miter lim="400000"/>
          </a:ln>
        </p:spPr>
      </p:pic>
      <p:sp>
        <p:nvSpPr>
          <p:cNvPr id="1266" name="10 Operators"/>
          <p:cNvSpPr txBox="1"/>
          <p:nvPr/>
        </p:nvSpPr>
        <p:spPr>
          <a:xfrm>
            <a:off x="13885341" y="10336816"/>
            <a:ext cx="9516518" cy="18043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10 Operators</a:t>
            </a:r>
          </a:p>
        </p:txBody>
      </p:sp>
      <p:sp>
        <p:nvSpPr>
          <p:cNvPr id="1267" name="570 Clusters…"/>
          <p:cNvSpPr txBox="1"/>
          <p:nvPr/>
        </p:nvSpPr>
        <p:spPr>
          <a:xfrm>
            <a:off x="2065461" y="5104928"/>
            <a:ext cx="9178678" cy="70621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0"/>
            </a:pPr>
            <a:r>
              <a:t>570 Clusters</a:t>
            </a:r>
          </a:p>
          <a:p>
            <a:pPr>
              <a:defRPr sz="12000"/>
            </a:pPr>
            <a:r>
              <a:t>8700 Nodes</a:t>
            </a:r>
          </a:p>
          <a:p>
            <a:pPr>
              <a:defRPr sz="12000"/>
            </a:pPr>
          </a:p>
          <a:p>
            <a:pPr>
              <a:defRPr sz="12000"/>
            </a:pPr>
            <a:r>
              <a:t>Scale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1" name="Google Shape;326;p30"/>
          <p:cNvSpPr/>
          <p:nvPr/>
        </p:nvSpPr>
        <p:spPr>
          <a:xfrm flipV="1">
            <a:off x="14815234" y="7652868"/>
            <a:ext cx="3055335" cy="2431447"/>
          </a:xfrm>
          <a:prstGeom prst="line">
            <a:avLst/>
          </a:prstGeom>
          <a:ln w="76200">
            <a:solidFill>
              <a:srgbClr val="7FADF7"/>
            </a:solidFill>
            <a:tailEnd type="triangle"/>
          </a:ln>
        </p:spPr>
        <p:txBody>
          <a:bodyPr lIns="121919" tIns="121919" rIns="121919" bIns="121919"/>
          <a:lstStyle/>
          <a:p>
            <a:pPr algn="l" defTabSz="2438400">
              <a:defRPr b="0" sz="3600">
                <a:solidFill>
                  <a:srgbClr val="611BB8"/>
                </a:solidFill>
              </a:defRPr>
            </a:pPr>
          </a:p>
        </p:txBody>
      </p:sp>
      <p:sp>
        <p:nvSpPr>
          <p:cNvPr id="1272" name="Google Shape;327;p30"/>
          <p:cNvSpPr/>
          <p:nvPr/>
        </p:nvSpPr>
        <p:spPr>
          <a:xfrm>
            <a:off x="14811638" y="9659880"/>
            <a:ext cx="3037438" cy="1"/>
          </a:xfrm>
          <a:prstGeom prst="line">
            <a:avLst/>
          </a:prstGeom>
          <a:ln w="76200">
            <a:solidFill>
              <a:srgbClr val="7FADF7"/>
            </a:solidFill>
            <a:tailEnd type="triangle"/>
          </a:ln>
        </p:spPr>
        <p:txBody>
          <a:bodyPr lIns="121919" tIns="121919" rIns="121919" bIns="121919"/>
          <a:lstStyle/>
          <a:p>
            <a:pPr algn="l" defTabSz="2438400">
              <a:defRPr b="0" sz="3600">
                <a:solidFill>
                  <a:srgbClr val="611BB8"/>
                </a:solidFill>
              </a:defRPr>
            </a:pPr>
          </a:p>
        </p:txBody>
      </p:sp>
      <p:sp>
        <p:nvSpPr>
          <p:cNvPr id="1273" name="Google Shape;328;p30"/>
          <p:cNvSpPr/>
          <p:nvPr/>
        </p:nvSpPr>
        <p:spPr>
          <a:xfrm>
            <a:off x="15153972" y="9539593"/>
            <a:ext cx="2694635" cy="2046569"/>
          </a:xfrm>
          <a:prstGeom prst="line">
            <a:avLst/>
          </a:prstGeom>
          <a:ln w="76200">
            <a:solidFill>
              <a:srgbClr val="7FADF7"/>
            </a:solidFill>
            <a:tailEnd type="triangle"/>
          </a:ln>
        </p:spPr>
        <p:txBody>
          <a:bodyPr lIns="121919" tIns="121919" rIns="121919" bIns="121919"/>
          <a:lstStyle/>
          <a:p>
            <a:pPr algn="l" defTabSz="2438400">
              <a:defRPr b="0" sz="3600">
                <a:solidFill>
                  <a:srgbClr val="611BB8"/>
                </a:solidFill>
              </a:defRPr>
            </a:pPr>
          </a:p>
        </p:txBody>
      </p:sp>
      <p:sp>
        <p:nvSpPr>
          <p:cNvPr id="1274" name="正方形/長方形 26"/>
          <p:cNvSpPr/>
          <p:nvPr/>
        </p:nvSpPr>
        <p:spPr>
          <a:xfrm>
            <a:off x="8781636" y="7700536"/>
            <a:ext cx="7306394" cy="3459352"/>
          </a:xfrm>
          <a:prstGeom prst="rect">
            <a:avLst/>
          </a:prstGeom>
          <a:solidFill>
            <a:srgbClr val="000000"/>
          </a:solidFill>
          <a:ln w="76200">
            <a:solidFill>
              <a:srgbClr val="0075FF"/>
            </a:solidFill>
          </a:ln>
        </p:spPr>
        <p:txBody>
          <a:bodyPr lIns="121919" tIns="121919" rIns="121919" bIns="121919" anchor="ctr"/>
          <a:lstStyle/>
          <a:p>
            <a:pPr defTabSz="2438400">
              <a:defRPr b="0" sz="3600"/>
            </a:pPr>
          </a:p>
        </p:txBody>
      </p:sp>
      <p:sp>
        <p:nvSpPr>
          <p:cNvPr id="1275" name="Google Shape;333;p30"/>
          <p:cNvSpPr txBox="1"/>
          <p:nvPr/>
        </p:nvSpPr>
        <p:spPr>
          <a:xfrm>
            <a:off x="8718965" y="11289662"/>
            <a:ext cx="5649009" cy="1979876"/>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lstStyle/>
          <a:p>
            <a:pPr algn="l" defTabSz="2438400">
              <a:spcBef>
                <a:spcPts val="1400"/>
              </a:spcBef>
              <a:defRPr b="0" sz="3600">
                <a:solidFill>
                  <a:srgbClr val="0075FF"/>
                </a:solidFill>
              </a:defRPr>
            </a:pPr>
            <a:r>
              <a:rPr b="1"/>
              <a:t>Cluster Management</a:t>
            </a:r>
            <a:br/>
            <a:r>
              <a:rPr sz="3000"/>
              <a:t>- Deploy   - Monitor</a:t>
            </a:r>
            <a:br>
              <a:rPr sz="3000"/>
            </a:br>
            <a:r>
              <a:rPr sz="3000"/>
              <a:t>- Update   - Upgrade</a:t>
            </a:r>
          </a:p>
        </p:txBody>
      </p:sp>
      <p:sp>
        <p:nvSpPr>
          <p:cNvPr id="1276" name="テキスト ボックス 2"/>
          <p:cNvSpPr txBox="1"/>
          <p:nvPr/>
        </p:nvSpPr>
        <p:spPr>
          <a:xfrm>
            <a:off x="679442" y="3656129"/>
            <a:ext cx="3871407" cy="74075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defTabSz="2438400">
              <a:lnSpc>
                <a:spcPct val="120000"/>
              </a:lnSpc>
              <a:spcBef>
                <a:spcPts val="1400"/>
              </a:spcBef>
              <a:defRPr b="0" sz="3200"/>
            </a:lvl1pPr>
          </a:lstStyle>
          <a:p>
            <a:pPr/>
            <a:r>
              <a:t>Private Cloud Users</a:t>
            </a:r>
          </a:p>
        </p:txBody>
      </p:sp>
      <p:sp>
        <p:nvSpPr>
          <p:cNvPr id="1277" name="Automated Operating  Multiple Clusters"/>
          <p:cNvSpPr/>
          <p:nvPr/>
        </p:nvSpPr>
        <p:spPr>
          <a:xfrm>
            <a:off x="8741343" y="6637338"/>
            <a:ext cx="7386980" cy="1445723"/>
          </a:xfrm>
          <a:prstGeom prst="roundRect">
            <a:avLst>
              <a:gd name="adj" fmla="val 0"/>
            </a:avLst>
          </a:prstGeom>
          <a:solidFill>
            <a:srgbClr val="0075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p>
            <a:pPr defTabSz="2438400">
              <a:lnSpc>
                <a:spcPct val="90000"/>
              </a:lnSpc>
              <a:spcBef>
                <a:spcPts val="1400"/>
              </a:spcBef>
              <a:defRPr sz="3600"/>
            </a:pPr>
            <a:r>
              <a:t>Automated Operating </a:t>
            </a:r>
            <a:br/>
            <a:r>
              <a:t>Multiple Clusters</a:t>
            </a:r>
          </a:p>
        </p:txBody>
      </p:sp>
      <p:pic>
        <p:nvPicPr>
          <p:cNvPr id="1278" name="図 24" descr="図 24"/>
          <p:cNvPicPr>
            <a:picLocks noChangeAspect="1"/>
          </p:cNvPicPr>
          <p:nvPr/>
        </p:nvPicPr>
        <p:blipFill>
          <a:blip r:embed="rId3">
            <a:extLst/>
          </a:blip>
          <a:stretch>
            <a:fillRect/>
          </a:stretch>
        </p:blipFill>
        <p:spPr>
          <a:xfrm>
            <a:off x="10155266" y="8488153"/>
            <a:ext cx="4561785" cy="2315918"/>
          </a:xfrm>
          <a:prstGeom prst="rect">
            <a:avLst/>
          </a:prstGeom>
          <a:ln w="12700">
            <a:miter lim="400000"/>
          </a:ln>
        </p:spPr>
      </p:pic>
      <p:pic>
        <p:nvPicPr>
          <p:cNvPr id="1279" name="Google Shape;318;p30" descr="Google Shape;318;p30"/>
          <p:cNvPicPr>
            <a:picLocks noChangeAspect="1"/>
          </p:cNvPicPr>
          <p:nvPr/>
        </p:nvPicPr>
        <p:blipFill>
          <a:blip r:embed="rId4">
            <a:extLst/>
          </a:blip>
          <a:stretch>
            <a:fillRect/>
          </a:stretch>
        </p:blipFill>
        <p:spPr>
          <a:xfrm>
            <a:off x="18088525" y="6535206"/>
            <a:ext cx="1419519" cy="1325739"/>
          </a:xfrm>
          <a:prstGeom prst="rect">
            <a:avLst/>
          </a:prstGeom>
          <a:ln w="12700">
            <a:miter lim="400000"/>
          </a:ln>
        </p:spPr>
      </p:pic>
      <p:sp>
        <p:nvSpPr>
          <p:cNvPr id="1280" name="Kubernetes"/>
          <p:cNvSpPr txBox="1"/>
          <p:nvPr/>
        </p:nvSpPr>
        <p:spPr>
          <a:xfrm>
            <a:off x="19848875" y="6806573"/>
            <a:ext cx="3855684" cy="7830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828800">
              <a:lnSpc>
                <a:spcPct val="120000"/>
              </a:lnSpc>
              <a:spcBef>
                <a:spcPts val="1400"/>
              </a:spcBef>
              <a:defRPr sz="5200"/>
            </a:lvl1pPr>
          </a:lstStyle>
          <a:p>
            <a:pPr/>
            <a:r>
              <a:t>Kubernetes</a:t>
            </a:r>
          </a:p>
        </p:txBody>
      </p:sp>
      <p:pic>
        <p:nvPicPr>
          <p:cNvPr id="1281" name="Google Shape;318;p30" descr="Google Shape;318;p30"/>
          <p:cNvPicPr>
            <a:picLocks noChangeAspect="1"/>
          </p:cNvPicPr>
          <p:nvPr/>
        </p:nvPicPr>
        <p:blipFill>
          <a:blip r:embed="rId4">
            <a:extLst/>
          </a:blip>
          <a:stretch>
            <a:fillRect/>
          </a:stretch>
        </p:blipFill>
        <p:spPr>
          <a:xfrm>
            <a:off x="18088525" y="8791389"/>
            <a:ext cx="1419519" cy="1325739"/>
          </a:xfrm>
          <a:prstGeom prst="rect">
            <a:avLst/>
          </a:prstGeom>
          <a:ln w="12700">
            <a:miter lim="400000"/>
          </a:ln>
        </p:spPr>
      </p:pic>
      <p:sp>
        <p:nvSpPr>
          <p:cNvPr id="1282" name="Kubernetes"/>
          <p:cNvSpPr txBox="1"/>
          <p:nvPr/>
        </p:nvSpPr>
        <p:spPr>
          <a:xfrm>
            <a:off x="19848875" y="9062756"/>
            <a:ext cx="3855684" cy="7830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828800">
              <a:lnSpc>
                <a:spcPct val="120000"/>
              </a:lnSpc>
              <a:spcBef>
                <a:spcPts val="1400"/>
              </a:spcBef>
              <a:defRPr sz="5200"/>
            </a:lvl1pPr>
          </a:lstStyle>
          <a:p>
            <a:pPr/>
            <a:r>
              <a:t>Kubernetes</a:t>
            </a:r>
          </a:p>
        </p:txBody>
      </p:sp>
      <p:pic>
        <p:nvPicPr>
          <p:cNvPr id="1283" name="Google Shape;318;p30" descr="Google Shape;318;p30"/>
          <p:cNvPicPr>
            <a:picLocks noChangeAspect="1"/>
          </p:cNvPicPr>
          <p:nvPr/>
        </p:nvPicPr>
        <p:blipFill>
          <a:blip r:embed="rId4">
            <a:extLst/>
          </a:blip>
          <a:stretch>
            <a:fillRect/>
          </a:stretch>
        </p:blipFill>
        <p:spPr>
          <a:xfrm>
            <a:off x="18088525" y="11110301"/>
            <a:ext cx="1419519" cy="1325739"/>
          </a:xfrm>
          <a:prstGeom prst="rect">
            <a:avLst/>
          </a:prstGeom>
          <a:ln w="12700">
            <a:miter lim="400000"/>
          </a:ln>
        </p:spPr>
      </p:pic>
      <p:sp>
        <p:nvSpPr>
          <p:cNvPr id="1284" name="Kubernetes"/>
          <p:cNvSpPr txBox="1"/>
          <p:nvPr/>
        </p:nvSpPr>
        <p:spPr>
          <a:xfrm>
            <a:off x="19848875" y="11381668"/>
            <a:ext cx="3855684" cy="7830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828800">
              <a:lnSpc>
                <a:spcPct val="120000"/>
              </a:lnSpc>
              <a:spcBef>
                <a:spcPts val="1400"/>
              </a:spcBef>
              <a:defRPr sz="5200"/>
            </a:lvl1pPr>
          </a:lstStyle>
          <a:p>
            <a:pPr/>
            <a:r>
              <a:t>Kubernetes</a:t>
            </a:r>
          </a:p>
        </p:txBody>
      </p:sp>
      <p:sp>
        <p:nvSpPr>
          <p:cNvPr id="1285" name="Google Shape;333;p30"/>
          <p:cNvSpPr txBox="1"/>
          <p:nvPr/>
        </p:nvSpPr>
        <p:spPr>
          <a:xfrm>
            <a:off x="2686143" y="6619496"/>
            <a:ext cx="6278505" cy="3171777"/>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lstStyle/>
          <a:p>
            <a:pPr algn="l" defTabSz="2438400">
              <a:spcBef>
                <a:spcPts val="1400"/>
              </a:spcBef>
              <a:defRPr sz="3600">
                <a:solidFill>
                  <a:srgbClr val="0075FF"/>
                </a:solidFill>
              </a:defRPr>
            </a:pPr>
            <a:r>
              <a:t>Cluster Operation</a:t>
            </a:r>
          </a:p>
          <a:p>
            <a:pPr algn="l" defTabSz="2438400">
              <a:spcBef>
                <a:spcPts val="1400"/>
              </a:spcBef>
              <a:defRPr b="0" sz="3000">
                <a:solidFill>
                  <a:srgbClr val="0075FF"/>
                </a:solidFill>
              </a:defRPr>
            </a:pPr>
            <a:r>
              <a:t> - Cluster Create / Upgrade</a:t>
            </a:r>
            <a:br/>
            <a:r>
              <a:t> - Cluster Update / Delete</a:t>
            </a:r>
            <a:br/>
            <a:r>
              <a:t> - Worker Add / Delete</a:t>
            </a:r>
          </a:p>
        </p:txBody>
      </p:sp>
      <p:pic>
        <p:nvPicPr>
          <p:cNvPr id="1286" name="user_white.png" descr="user_white.png"/>
          <p:cNvPicPr>
            <a:picLocks noChangeAspect="1"/>
          </p:cNvPicPr>
          <p:nvPr/>
        </p:nvPicPr>
        <p:blipFill>
          <a:blip r:embed="rId5">
            <a:extLst/>
          </a:blip>
          <a:stretch>
            <a:fillRect/>
          </a:stretch>
        </p:blipFill>
        <p:spPr>
          <a:xfrm>
            <a:off x="1241963" y="4597890"/>
            <a:ext cx="2746365" cy="1842647"/>
          </a:xfrm>
          <a:prstGeom prst="rect">
            <a:avLst/>
          </a:prstGeom>
          <a:ln w="12700">
            <a:miter lim="400000"/>
          </a:ln>
        </p:spPr>
      </p:pic>
      <p:sp>
        <p:nvSpPr>
          <p:cNvPr id="1287" name="GW-API"/>
          <p:cNvSpPr txBox="1"/>
          <p:nvPr/>
        </p:nvSpPr>
        <p:spPr>
          <a:xfrm>
            <a:off x="4184651" y="10987892"/>
            <a:ext cx="3771360" cy="74075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828800">
              <a:lnSpc>
                <a:spcPct val="120000"/>
              </a:lnSpc>
              <a:spcBef>
                <a:spcPts val="1400"/>
              </a:spcBef>
              <a:defRPr sz="5200"/>
            </a:lvl1pPr>
          </a:lstStyle>
          <a:p>
            <a:pPr/>
            <a:r>
              <a:t>GW-API</a:t>
            </a:r>
          </a:p>
        </p:txBody>
      </p:sp>
      <p:sp>
        <p:nvSpPr>
          <p:cNvPr id="1301" name="Connection Line"/>
          <p:cNvSpPr/>
          <p:nvPr/>
        </p:nvSpPr>
        <p:spPr>
          <a:xfrm>
            <a:off x="1957249" y="6794818"/>
            <a:ext cx="1092450" cy="3993405"/>
          </a:xfrm>
          <a:custGeom>
            <a:avLst/>
            <a:gdLst/>
            <a:ahLst/>
            <a:cxnLst>
              <a:cxn ang="0">
                <a:pos x="wd2" y="hd2"/>
              </a:cxn>
              <a:cxn ang="5400000">
                <a:pos x="wd2" y="hd2"/>
              </a:cxn>
              <a:cxn ang="10800000">
                <a:pos x="wd2" y="hd2"/>
              </a:cxn>
              <a:cxn ang="16200000">
                <a:pos x="wd2" y="hd2"/>
              </a:cxn>
            </a:cxnLst>
            <a:rect l="0" t="0" r="r" b="b"/>
            <a:pathLst>
              <a:path w="19594" h="21600" fill="norm" stroke="1" extrusionOk="0">
                <a:moveTo>
                  <a:pt x="550" y="0"/>
                </a:moveTo>
                <a:cubicBezTo>
                  <a:pt x="-2006" y="11682"/>
                  <a:pt x="4342" y="18882"/>
                  <a:pt x="19594" y="21600"/>
                </a:cubicBezTo>
              </a:path>
            </a:pathLst>
          </a:custGeom>
          <a:ln w="76200">
            <a:solidFill>
              <a:srgbClr val="7FADF7"/>
            </a:solidFill>
            <a:miter/>
            <a:tailEnd type="triangle"/>
          </a:ln>
        </p:spPr>
        <p:txBody>
          <a:bodyPr/>
          <a:lstStyle/>
          <a:p>
            <a:pPr/>
          </a:p>
        </p:txBody>
      </p:sp>
      <p:sp>
        <p:nvSpPr>
          <p:cNvPr id="1302" name="Connection Line"/>
          <p:cNvSpPr/>
          <p:nvPr/>
        </p:nvSpPr>
        <p:spPr>
          <a:xfrm>
            <a:off x="6933381" y="9038695"/>
            <a:ext cx="1824361" cy="1813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083" y="12373"/>
                  <a:pt x="11283" y="5173"/>
                  <a:pt x="21600" y="0"/>
                </a:cubicBezTo>
              </a:path>
            </a:pathLst>
          </a:custGeom>
          <a:ln w="76200">
            <a:solidFill>
              <a:srgbClr val="7FADF7"/>
            </a:solidFill>
            <a:miter/>
            <a:tailEnd type="triangle"/>
          </a:ln>
        </p:spPr>
        <p:txBody>
          <a:bodyPr/>
          <a:lstStyle/>
          <a:p>
            <a:pPr/>
          </a:p>
        </p:txBody>
      </p:sp>
      <p:sp>
        <p:nvSpPr>
          <p:cNvPr id="1290" name="Overview of Managed Kubernetes"/>
          <p:cNvSpPr txBox="1"/>
          <p:nvPr>
            <p:ph type="title"/>
          </p:nvPr>
        </p:nvSpPr>
        <p:spPr>
          <a:xfrm>
            <a:off x="1689100" y="1143000"/>
            <a:ext cx="21005800" cy="1511400"/>
          </a:xfrm>
          <a:prstGeom prst="rect">
            <a:avLst/>
          </a:prstGeom>
        </p:spPr>
        <p:txBody>
          <a:bodyPr>
            <a:normAutofit fontScale="100000" lnSpcReduction="0"/>
          </a:bodyPr>
          <a:lstStyle>
            <a:lvl1pPr defTabSz="792479">
              <a:defRPr sz="9216">
                <a:latin typeface="Helvetica Neue"/>
                <a:ea typeface="Helvetica Neue"/>
                <a:cs typeface="Helvetica Neue"/>
                <a:sym typeface="Helvetica Neue"/>
              </a:defRPr>
            </a:lvl1pPr>
          </a:lstStyle>
          <a:p>
            <a:pPr/>
            <a:r>
              <a:t>Overview of Managed Kubernetes</a:t>
            </a:r>
          </a:p>
        </p:txBody>
      </p:sp>
      <p:pic>
        <p:nvPicPr>
          <p:cNvPr id="1291" name="Google Shape;127;p18" descr="Google Shape;127;p18"/>
          <p:cNvPicPr>
            <a:picLocks noChangeAspect="1"/>
          </p:cNvPicPr>
          <p:nvPr/>
        </p:nvPicPr>
        <p:blipFill>
          <a:blip r:embed="rId6">
            <a:extLst/>
          </a:blip>
          <a:stretch>
            <a:fillRect/>
          </a:stretch>
        </p:blipFill>
        <p:spPr>
          <a:xfrm>
            <a:off x="9002088" y="3039847"/>
            <a:ext cx="1355807" cy="1587452"/>
          </a:xfrm>
          <a:prstGeom prst="rect">
            <a:avLst/>
          </a:prstGeom>
          <a:ln w="12700">
            <a:miter lim="400000"/>
          </a:ln>
        </p:spPr>
      </p:pic>
      <p:sp>
        <p:nvSpPr>
          <p:cNvPr id="1292" name="Add-on Manager"/>
          <p:cNvSpPr txBox="1"/>
          <p:nvPr/>
        </p:nvSpPr>
        <p:spPr>
          <a:xfrm>
            <a:off x="10576000" y="3635005"/>
            <a:ext cx="5746790" cy="78300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828800">
              <a:lnSpc>
                <a:spcPct val="120000"/>
              </a:lnSpc>
              <a:spcBef>
                <a:spcPts val="1400"/>
              </a:spcBef>
              <a:defRPr sz="5200"/>
            </a:lvl1pPr>
          </a:lstStyle>
          <a:p>
            <a:pPr/>
            <a:r>
              <a:t>Add-on Manager</a:t>
            </a:r>
          </a:p>
        </p:txBody>
      </p:sp>
      <p:sp>
        <p:nvSpPr>
          <p:cNvPr id="1303" name="Connection Line"/>
          <p:cNvSpPr/>
          <p:nvPr/>
        </p:nvSpPr>
        <p:spPr>
          <a:xfrm>
            <a:off x="16322792" y="4112293"/>
            <a:ext cx="1917783" cy="895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963" y="3776"/>
                  <a:pt x="17163" y="10976"/>
                  <a:pt x="21600" y="21600"/>
                </a:cubicBezTo>
              </a:path>
            </a:pathLst>
          </a:custGeom>
          <a:ln w="76200">
            <a:solidFill>
              <a:srgbClr val="7FADF7"/>
            </a:solidFill>
            <a:miter/>
            <a:tailEnd type="triangle"/>
          </a:ln>
        </p:spPr>
        <p:txBody>
          <a:bodyPr/>
          <a:lstStyle/>
          <a:p>
            <a:pPr/>
          </a:p>
        </p:txBody>
      </p:sp>
      <p:sp>
        <p:nvSpPr>
          <p:cNvPr id="1294" name="Rectangle"/>
          <p:cNvSpPr/>
          <p:nvPr/>
        </p:nvSpPr>
        <p:spPr>
          <a:xfrm>
            <a:off x="18286657" y="4761456"/>
            <a:ext cx="5383257" cy="1587501"/>
          </a:xfrm>
          <a:prstGeom prst="roundRect">
            <a:avLst>
              <a:gd name="adj" fmla="val 0"/>
            </a:avLst>
          </a:prstGeom>
          <a:solidFill>
            <a:srgbClr val="FFFFFF"/>
          </a:solidFill>
          <a:ln w="12700">
            <a:miter lim="400000"/>
          </a:ln>
        </p:spPr>
        <p:txBody>
          <a:bodyPr lIns="121919" tIns="121919" rIns="121919" bIns="121919" anchor="ctr"/>
          <a:lstStyle/>
          <a:p>
            <a:pPr defTabSz="2438400">
              <a:lnSpc>
                <a:spcPct val="90000"/>
              </a:lnSpc>
              <a:spcBef>
                <a:spcPts val="1400"/>
              </a:spcBef>
              <a:defRPr sz="3600"/>
            </a:pPr>
          </a:p>
        </p:txBody>
      </p:sp>
      <p:pic>
        <p:nvPicPr>
          <p:cNvPr id="1295" name="rVPnMtZEHfAY_Ay8QP2U3jW-pe0AqoKjK3N_h8Ynls7PXW28yjIASIxqwBG0I5qWsh0HgVGBe_a8L8CQNdbqXD8sxfMS0VVwNUMccDcJxUwy5OYxia29hPF3T9jJvTVO4guvsXjUGhg.png" descr="rVPnMtZEHfAY_Ay8QP2U3jW-pe0AqoKjK3N_h8Ynls7PXW28yjIASIxqwBG0I5qWsh0HgVGBe_a8L8CQNdbqXD8sxfMS0VVwNUMccDcJxUwy5OYxia29hPF3T9jJvTVO4guvsXjUGhg.png"/>
          <p:cNvPicPr>
            <a:picLocks noChangeAspect="0"/>
          </p:cNvPicPr>
          <p:nvPr/>
        </p:nvPicPr>
        <p:blipFill>
          <a:blip r:embed="rId7">
            <a:extLst/>
          </a:blip>
          <a:stretch>
            <a:fillRect/>
          </a:stretch>
        </p:blipFill>
        <p:spPr>
          <a:xfrm>
            <a:off x="18351729" y="4672556"/>
            <a:ext cx="1859170" cy="1725439"/>
          </a:xfrm>
          <a:prstGeom prst="rect">
            <a:avLst/>
          </a:prstGeom>
        </p:spPr>
      </p:pic>
      <p:pic>
        <p:nvPicPr>
          <p:cNvPr id="1296" name="Pe0hhQ8MyYREMSK4D5sBoQFu2YA00Iry1boltmTD8HF7MFlpyar4mQG3Qf7NX6IUFNGeWs7RUyHwWLnm1Ms4A4KnRJiyqtnIMPsqjkCJjdCmIEXceBW3Ru1w0LNa9s0UX_05kuolwN4.png" descr="Pe0hhQ8MyYREMSK4D5sBoQFu2YA00Iry1boltmTD8HF7MFlpyar4mQG3Qf7NX6IUFNGeWs7RUyHwWLnm1Ms4A4KnRJiyqtnIMPsqjkCJjdCmIEXceBW3Ru1w0LNa9s0UX_05kuolwN4.png"/>
          <p:cNvPicPr>
            <a:picLocks noChangeAspect="1"/>
          </p:cNvPicPr>
          <p:nvPr/>
        </p:nvPicPr>
        <p:blipFill>
          <a:blip r:embed="rId8">
            <a:extLst/>
          </a:blip>
          <a:stretch>
            <a:fillRect/>
          </a:stretch>
        </p:blipFill>
        <p:spPr>
          <a:xfrm>
            <a:off x="22112609" y="4922300"/>
            <a:ext cx="1419520" cy="1265813"/>
          </a:xfrm>
          <a:prstGeom prst="rect">
            <a:avLst/>
          </a:prstGeom>
          <a:ln w="12700">
            <a:miter lim="400000"/>
          </a:ln>
        </p:spPr>
      </p:pic>
      <p:pic>
        <p:nvPicPr>
          <p:cNvPr id="1297" name="GlL7h9nBv5tzl2CxFMITx-lmpgV-wAKq3xsBKp9YmB3GHD8PNuV96iQ7zlmfzhDgokycgk8AcrPADWFZajZqIGHIjhlYvUn5RvYhHx8TCNeIAEBuBh1vHudojuQoVUQHliHM5zGDKKA.png" descr="GlL7h9nBv5tzl2CxFMITx-lmpgV-wAKq3xsBKp9YmB3GHD8PNuV96iQ7zlmfzhDgokycgk8AcrPADWFZajZqIGHIjhlYvUn5RvYhHx8TCNeIAEBuBh1vHudojuQoVUQHliHM5zGDKKA.png"/>
          <p:cNvPicPr>
            <a:picLocks noChangeAspect="1"/>
          </p:cNvPicPr>
          <p:nvPr/>
        </p:nvPicPr>
        <p:blipFill>
          <a:blip r:embed="rId9">
            <a:extLst/>
          </a:blip>
          <a:stretch>
            <a:fillRect/>
          </a:stretch>
        </p:blipFill>
        <p:spPr>
          <a:xfrm>
            <a:off x="20315415" y="4872406"/>
            <a:ext cx="1325739" cy="1325739"/>
          </a:xfrm>
          <a:prstGeom prst="rect">
            <a:avLst/>
          </a:prstGeom>
          <a:ln w="12700">
            <a:miter lim="400000"/>
          </a:ln>
        </p:spPr>
      </p:pic>
      <p:sp>
        <p:nvSpPr>
          <p:cNvPr id="1298" name="Google Shape;333;p30"/>
          <p:cNvSpPr txBox="1"/>
          <p:nvPr/>
        </p:nvSpPr>
        <p:spPr>
          <a:xfrm>
            <a:off x="17990956" y="2717990"/>
            <a:ext cx="5974659" cy="1979876"/>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lstStyle/>
          <a:p>
            <a:pPr algn="l" defTabSz="2438400">
              <a:spcBef>
                <a:spcPts val="1400"/>
              </a:spcBef>
              <a:defRPr b="0" sz="3600">
                <a:solidFill>
                  <a:srgbClr val="0075FF"/>
                </a:solidFill>
              </a:defRPr>
            </a:pPr>
            <a:r>
              <a:rPr b="1"/>
              <a:t>Add-on Management</a:t>
            </a:r>
            <a:br/>
            <a:r>
              <a:rPr sz="3000"/>
              <a:t>- Deploy   - Monitor</a:t>
            </a:r>
            <a:br>
              <a:rPr sz="3000"/>
            </a:br>
            <a:r>
              <a:rPr sz="3000"/>
              <a:t>- Update</a:t>
            </a:r>
          </a:p>
        </p:txBody>
      </p:sp>
      <p:pic>
        <p:nvPicPr>
          <p:cNvPr id="1299" name="Google Shape;318;p30" descr="Google Shape;318;p30"/>
          <p:cNvPicPr>
            <a:picLocks noChangeAspect="1"/>
          </p:cNvPicPr>
          <p:nvPr/>
        </p:nvPicPr>
        <p:blipFill>
          <a:blip r:embed="rId4">
            <a:extLst/>
          </a:blip>
          <a:stretch>
            <a:fillRect/>
          </a:stretch>
        </p:blipFill>
        <p:spPr>
          <a:xfrm>
            <a:off x="7958342" y="5863100"/>
            <a:ext cx="1419520" cy="1325738"/>
          </a:xfrm>
          <a:prstGeom prst="rect">
            <a:avLst/>
          </a:prstGeom>
          <a:ln w="12700">
            <a:miter lim="400000"/>
          </a:ln>
        </p:spPr>
      </p:pic>
      <p:pic>
        <p:nvPicPr>
          <p:cNvPr id="1300" name="Google Shape;127;p18" descr="Google Shape;127;p18"/>
          <p:cNvPicPr>
            <a:picLocks noChangeAspect="1"/>
          </p:cNvPicPr>
          <p:nvPr/>
        </p:nvPicPr>
        <p:blipFill>
          <a:blip r:embed="rId6">
            <a:extLst/>
          </a:blip>
          <a:stretch>
            <a:fillRect/>
          </a:stretch>
        </p:blipFill>
        <p:spPr>
          <a:xfrm>
            <a:off x="2667046" y="10797832"/>
            <a:ext cx="1355807" cy="158745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7" name="GettyImages-585770050.jpg" descr="GettyImages-585770050.jpg"/>
          <p:cNvPicPr>
            <a:picLocks noChangeAspect="1"/>
          </p:cNvPicPr>
          <p:nvPr>
            <p:ph type="pic" idx="21"/>
          </p:nvPr>
        </p:nvPicPr>
        <p:blipFill>
          <a:blip r:embed="rId3">
            <a:extLst/>
          </a:blip>
          <a:srcRect l="0" t="7523" r="0" b="7523"/>
          <a:stretch>
            <a:fillRect/>
          </a:stretch>
        </p:blipFill>
        <p:spPr>
          <a:prstGeom prst="rect">
            <a:avLst/>
          </a:prstGeom>
        </p:spPr>
      </p:pic>
      <p:sp>
        <p:nvSpPr>
          <p:cNvPr id="1308" name="Rectangle"/>
          <p:cNvSpPr/>
          <p:nvPr>
            <p:ph type="body" idx="22"/>
          </p:nvPr>
        </p:nvSpPr>
        <p:spPr>
          <a:xfrm>
            <a:off x="0" y="0"/>
            <a:ext cx="24384000" cy="13716001"/>
          </a:xfrm>
          <a:prstGeom prst="rect">
            <a:avLst/>
          </a:prstGeom>
        </p:spPr>
        <p:txBody>
          <a:bodyPr/>
          <a:lstStyle/>
          <a:p>
            <a:pPr defTabSz="719999">
              <a:lnSpc>
                <a:spcPct val="80000"/>
              </a:lnSpc>
              <a:spcBef>
                <a:spcPts val="2000"/>
              </a:spcBef>
              <a:defRPr sz="3500">
                <a:latin typeface="+mn-lt"/>
                <a:ea typeface="+mn-ea"/>
                <a:cs typeface="+mn-cs"/>
                <a:sym typeface="Arial"/>
              </a:defRPr>
            </a:pPr>
          </a:p>
        </p:txBody>
      </p:sp>
      <p:sp>
        <p:nvSpPr>
          <p:cNvPr id="1309" name="Desired Cluster Upgrade Solution"/>
          <p:cNvSpPr txBox="1"/>
          <p:nvPr>
            <p:ph type="body" idx="23"/>
          </p:nvPr>
        </p:nvSpPr>
        <p:spPr>
          <a:prstGeom prst="rect">
            <a:avLst/>
          </a:prstGeom>
        </p:spPr>
        <p:txBody>
          <a:bodyPr/>
          <a:lstStyle>
            <a:lvl1pPr>
              <a:defRPr sz="11400"/>
            </a:lvl1pPr>
          </a:lstStyle>
          <a:p>
            <a:pPr/>
            <a:r>
              <a:t>Desired Cluster Upgrade Solution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Desired Cluster Upgrade Solution"/>
          <p:cNvSpPr txBox="1"/>
          <p:nvPr>
            <p:ph type="body" idx="21"/>
          </p:nvPr>
        </p:nvSpPr>
        <p:spPr>
          <a:prstGeom prst="rect">
            <a:avLst/>
          </a:prstGeom>
        </p:spPr>
        <p:txBody>
          <a:bodyPr/>
          <a:lstStyle/>
          <a:p>
            <a:pPr/>
            <a:r>
              <a:t>Desired Cluster Upgrade Solution</a:t>
            </a:r>
          </a:p>
        </p:txBody>
      </p:sp>
      <p:sp>
        <p:nvSpPr>
          <p:cNvPr id="1314" name="テキスト プレースホルダー 2"/>
          <p:cNvSpPr/>
          <p:nvPr>
            <p:ph type="body" idx="25"/>
          </p:nvPr>
        </p:nvSpPr>
        <p:spPr>
          <a:prstGeom prst="rect">
            <a:avLst/>
          </a:prstGeom>
        </p:spPr>
        <p:txBody>
          <a:bodyPr/>
          <a:lstStyle/>
          <a:p>
            <a:pPr/>
            <a:r>
              <a:t>Safety</a:t>
            </a:r>
          </a:p>
        </p:txBody>
      </p:sp>
      <p:sp>
        <p:nvSpPr>
          <p:cNvPr id="1315" name="円/楕円 10"/>
          <p:cNvSpPr/>
          <p:nvPr>
            <p:ph type="body" idx="26"/>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16" name="円/楕円 10"/>
          <p:cNvSpPr/>
          <p:nvPr>
            <p:ph type="body" idx="27"/>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17" name="テキスト プレースホルダー 2"/>
          <p:cNvSpPr/>
          <p:nvPr>
            <p:ph type="body" idx="30"/>
          </p:nvPr>
        </p:nvSpPr>
        <p:spPr>
          <a:prstGeom prst="rect">
            <a:avLst/>
          </a:prstGeom>
        </p:spPr>
        <p:txBody>
          <a:bodyPr/>
          <a:lstStyle/>
          <a:p>
            <a:pPr/>
            <a:r>
              <a:t>Flexibility</a:t>
            </a:r>
          </a:p>
        </p:txBody>
      </p:sp>
      <p:sp>
        <p:nvSpPr>
          <p:cNvPr id="1318" name="円/楕円 10"/>
          <p:cNvSpPr/>
          <p:nvPr>
            <p:ph type="body" idx="31"/>
          </p:nvPr>
        </p:nvSpPr>
        <p:spPr>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319" name="テキスト プレースホルダー 2"/>
          <p:cNvSpPr/>
          <p:nvPr>
            <p:ph type="body" idx="34"/>
          </p:nvPr>
        </p:nvSpPr>
        <p:spPr>
          <a:prstGeom prst="rect">
            <a:avLst/>
          </a:prstGeom>
        </p:spPr>
        <p:txBody>
          <a:bodyPr/>
          <a:lstStyle>
            <a:lvl1pPr defTabSz="1572768">
              <a:defRPr sz="6450"/>
            </a:lvl1pPr>
          </a:lstStyle>
          <a:p>
            <a:pPr/>
            <a:r>
              <a:t>Zero-Downtime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141414"/>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Arial"/>
        <a:ea typeface="Arial"/>
        <a:cs typeface="Arial"/>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Arial"/>
        <a:ea typeface="Arial"/>
        <a:cs typeface="Arial"/>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60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